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65" r:id="rId5"/>
    <p:sldId id="266" r:id="rId6"/>
    <p:sldId id="267" r:id="rId7"/>
    <p:sldId id="268" r:id="rId8"/>
    <p:sldId id="269" r:id="rId9"/>
    <p:sldId id="271" r:id="rId10"/>
    <p:sldId id="270" r:id="rId11"/>
    <p:sldId id="281" r:id="rId12"/>
    <p:sldId id="263" r:id="rId13"/>
    <p:sldId id="273" r:id="rId14"/>
    <p:sldId id="272" r:id="rId15"/>
    <p:sldId id="261" r:id="rId16"/>
    <p:sldId id="264" r:id="rId17"/>
    <p:sldId id="274" r:id="rId18"/>
    <p:sldId id="282" r:id="rId19"/>
    <p:sldId id="276" r:id="rId20"/>
    <p:sldId id="260" r:id="rId21"/>
    <p:sldId id="277" r:id="rId22"/>
    <p:sldId id="259" r:id="rId23"/>
    <p:sldId id="279" r:id="rId24"/>
    <p:sldId id="28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bcanz320\home\jmbowen\Association%20of%20Energy%20Engineers\Presentation\Domain%20Before%20Morning%20Sequence%2007151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bcanz320\home\jmbowen\Association%20of%20Energy%20Engineers\Presentation\Domain%20Before%20Morning%20Sequence%2007151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bcanz320\home\jmbowen\Association%20of%20Energy%20Engineers\Presentation\Domain%20After%20Morning%20Sequence%2007151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bcanz320\home\jmbowen\Association%20of%20Energy%20Engineers\Presentation\Domain%20After%20Morning%20Sequence%20071513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Book3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[jmbowen_c331e062.csv]Sheet1!PivotTable1</c:name>
    <c:fmtId val="5"/>
  </c:pivotSource>
  <c:chart>
    <c:title>
      <c:tx>
        <c:rich>
          <a:bodyPr/>
          <a:lstStyle/>
          <a:p>
            <a:pPr>
              <a:defRPr/>
            </a:pPr>
            <a:r>
              <a:rPr lang="en-US"/>
              <a:t>kW</a:t>
            </a:r>
            <a:r>
              <a:rPr lang="en-US" baseline="0"/>
              <a:t> Demand - Store 226 Altamonte Springs, FL</a:t>
            </a:r>
          </a:p>
          <a:p>
            <a:pPr>
              <a:defRPr/>
            </a:pPr>
            <a:r>
              <a:rPr lang="en-US" baseline="0"/>
              <a:t>Easter Holiday</a:t>
            </a:r>
            <a:endParaRPr lang="en-US"/>
          </a:p>
        </c:rich>
      </c:tx>
      <c:layout/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Total</c:v>
                </c:pt>
              </c:strCache>
            </c:strRef>
          </c:tx>
          <c:marker>
            <c:symbol val="none"/>
          </c:marker>
          <c:cat>
            <c:multiLvlStrRef>
              <c:f>Sheet1!$A$4:$A$292</c:f>
              <c:multiLvlStrCache>
                <c:ptCount val="285"/>
                <c:lvl>
                  <c:pt idx="0">
                    <c:v>12:00 AM</c:v>
                  </c:pt>
                  <c:pt idx="1">
                    <c:v>12:15 AM</c:v>
                  </c:pt>
                  <c:pt idx="2">
                    <c:v>12:30 AM</c:v>
                  </c:pt>
                  <c:pt idx="3">
                    <c:v>12:45 AM</c:v>
                  </c:pt>
                  <c:pt idx="4">
                    <c:v>1:00 AM</c:v>
                  </c:pt>
                  <c:pt idx="5">
                    <c:v>1:15 AM</c:v>
                  </c:pt>
                  <c:pt idx="6">
                    <c:v>1:30 AM</c:v>
                  </c:pt>
                  <c:pt idx="7">
                    <c:v>1:45 AM</c:v>
                  </c:pt>
                  <c:pt idx="8">
                    <c:v>2:00 AM</c:v>
                  </c:pt>
                  <c:pt idx="9">
                    <c:v>2:15 AM</c:v>
                  </c:pt>
                  <c:pt idx="10">
                    <c:v>2:30 AM</c:v>
                  </c:pt>
                  <c:pt idx="11">
                    <c:v>2:45 AM</c:v>
                  </c:pt>
                  <c:pt idx="12">
                    <c:v>3:00 AM</c:v>
                  </c:pt>
                  <c:pt idx="13">
                    <c:v>3:15 AM</c:v>
                  </c:pt>
                  <c:pt idx="14">
                    <c:v>3:30 AM</c:v>
                  </c:pt>
                  <c:pt idx="15">
                    <c:v>3:45 AM</c:v>
                  </c:pt>
                  <c:pt idx="16">
                    <c:v>4:00 AM</c:v>
                  </c:pt>
                  <c:pt idx="17">
                    <c:v>4:15 AM</c:v>
                  </c:pt>
                  <c:pt idx="18">
                    <c:v>4:30 AM</c:v>
                  </c:pt>
                  <c:pt idx="19">
                    <c:v>4:45 AM</c:v>
                  </c:pt>
                  <c:pt idx="20">
                    <c:v>5:00 AM</c:v>
                  </c:pt>
                  <c:pt idx="21">
                    <c:v>5:15 AM</c:v>
                  </c:pt>
                  <c:pt idx="22">
                    <c:v>5:30 AM</c:v>
                  </c:pt>
                  <c:pt idx="23">
                    <c:v>5:45 AM</c:v>
                  </c:pt>
                  <c:pt idx="24">
                    <c:v>6:00 AM</c:v>
                  </c:pt>
                  <c:pt idx="25">
                    <c:v>6:15 AM</c:v>
                  </c:pt>
                  <c:pt idx="26">
                    <c:v>6:30 AM</c:v>
                  </c:pt>
                  <c:pt idx="27">
                    <c:v>6:45 AM</c:v>
                  </c:pt>
                  <c:pt idx="28">
                    <c:v>7:00 AM</c:v>
                  </c:pt>
                  <c:pt idx="29">
                    <c:v>7:15 AM</c:v>
                  </c:pt>
                  <c:pt idx="30">
                    <c:v>7:30 AM</c:v>
                  </c:pt>
                  <c:pt idx="31">
                    <c:v>7:45 AM</c:v>
                  </c:pt>
                  <c:pt idx="32">
                    <c:v>8:00 AM</c:v>
                  </c:pt>
                  <c:pt idx="33">
                    <c:v>8:15 AM</c:v>
                  </c:pt>
                  <c:pt idx="34">
                    <c:v>8:30 AM</c:v>
                  </c:pt>
                  <c:pt idx="35">
                    <c:v>8:45 AM</c:v>
                  </c:pt>
                  <c:pt idx="36">
                    <c:v>9:00 AM</c:v>
                  </c:pt>
                  <c:pt idx="37">
                    <c:v>9:15 AM</c:v>
                  </c:pt>
                  <c:pt idx="38">
                    <c:v>9:30 AM</c:v>
                  </c:pt>
                  <c:pt idx="39">
                    <c:v>9:45 AM</c:v>
                  </c:pt>
                  <c:pt idx="40">
                    <c:v>10:00 AM</c:v>
                  </c:pt>
                  <c:pt idx="41">
                    <c:v>10:15 AM</c:v>
                  </c:pt>
                  <c:pt idx="42">
                    <c:v>10:30 AM</c:v>
                  </c:pt>
                  <c:pt idx="43">
                    <c:v>10:45 AM</c:v>
                  </c:pt>
                  <c:pt idx="44">
                    <c:v>11:00 AM</c:v>
                  </c:pt>
                  <c:pt idx="45">
                    <c:v>11:15 AM</c:v>
                  </c:pt>
                  <c:pt idx="46">
                    <c:v>11:30 AM</c:v>
                  </c:pt>
                  <c:pt idx="47">
                    <c:v>11:45 AM</c:v>
                  </c:pt>
                  <c:pt idx="48">
                    <c:v>12:00 PM</c:v>
                  </c:pt>
                  <c:pt idx="49">
                    <c:v>12:15 PM</c:v>
                  </c:pt>
                  <c:pt idx="50">
                    <c:v>12:30 PM</c:v>
                  </c:pt>
                  <c:pt idx="51">
                    <c:v>12:45 PM</c:v>
                  </c:pt>
                  <c:pt idx="52">
                    <c:v>1:00 PM</c:v>
                  </c:pt>
                  <c:pt idx="53">
                    <c:v>1:15 PM</c:v>
                  </c:pt>
                  <c:pt idx="54">
                    <c:v>1:30 PM</c:v>
                  </c:pt>
                  <c:pt idx="55">
                    <c:v>1:45 PM</c:v>
                  </c:pt>
                  <c:pt idx="56">
                    <c:v>2:00 PM</c:v>
                  </c:pt>
                  <c:pt idx="57">
                    <c:v>2:15 PM</c:v>
                  </c:pt>
                  <c:pt idx="58">
                    <c:v>2:30 PM</c:v>
                  </c:pt>
                  <c:pt idx="59">
                    <c:v>2:45 PM</c:v>
                  </c:pt>
                  <c:pt idx="60">
                    <c:v>3:00 PM</c:v>
                  </c:pt>
                  <c:pt idx="61">
                    <c:v>3:15 PM</c:v>
                  </c:pt>
                  <c:pt idx="62">
                    <c:v>3:30 PM</c:v>
                  </c:pt>
                  <c:pt idx="63">
                    <c:v>3:45 PM</c:v>
                  </c:pt>
                  <c:pt idx="64">
                    <c:v>4:00 PM</c:v>
                  </c:pt>
                  <c:pt idx="65">
                    <c:v>4:15 PM</c:v>
                  </c:pt>
                  <c:pt idx="66">
                    <c:v>4:30 PM</c:v>
                  </c:pt>
                  <c:pt idx="67">
                    <c:v>4:45 PM</c:v>
                  </c:pt>
                  <c:pt idx="68">
                    <c:v>5:00 PM</c:v>
                  </c:pt>
                  <c:pt idx="69">
                    <c:v>5:15 PM</c:v>
                  </c:pt>
                  <c:pt idx="70">
                    <c:v>5:30 PM</c:v>
                  </c:pt>
                  <c:pt idx="71">
                    <c:v>5:45 PM</c:v>
                  </c:pt>
                  <c:pt idx="72">
                    <c:v>6:00 PM</c:v>
                  </c:pt>
                  <c:pt idx="73">
                    <c:v>6:15 PM</c:v>
                  </c:pt>
                  <c:pt idx="74">
                    <c:v>6:30 PM</c:v>
                  </c:pt>
                  <c:pt idx="75">
                    <c:v>6:45 PM</c:v>
                  </c:pt>
                  <c:pt idx="76">
                    <c:v>7:00 PM</c:v>
                  </c:pt>
                  <c:pt idx="77">
                    <c:v>7:15 PM</c:v>
                  </c:pt>
                  <c:pt idx="78">
                    <c:v>7:30 PM</c:v>
                  </c:pt>
                  <c:pt idx="79">
                    <c:v>7:45 PM</c:v>
                  </c:pt>
                  <c:pt idx="80">
                    <c:v>8:00 PM</c:v>
                  </c:pt>
                  <c:pt idx="81">
                    <c:v>8:15 PM</c:v>
                  </c:pt>
                  <c:pt idx="82">
                    <c:v>8:30 PM</c:v>
                  </c:pt>
                  <c:pt idx="83">
                    <c:v>8:45 PM</c:v>
                  </c:pt>
                  <c:pt idx="84">
                    <c:v>9:00 PM</c:v>
                  </c:pt>
                  <c:pt idx="85">
                    <c:v>9:15 PM</c:v>
                  </c:pt>
                  <c:pt idx="86">
                    <c:v>9:30 PM</c:v>
                  </c:pt>
                  <c:pt idx="87">
                    <c:v>9:45 PM</c:v>
                  </c:pt>
                  <c:pt idx="88">
                    <c:v>10:00 PM</c:v>
                  </c:pt>
                  <c:pt idx="89">
                    <c:v>10:15 PM</c:v>
                  </c:pt>
                  <c:pt idx="90">
                    <c:v>10:30 PM</c:v>
                  </c:pt>
                  <c:pt idx="91">
                    <c:v>10:45 PM</c:v>
                  </c:pt>
                  <c:pt idx="92">
                    <c:v>11:00 PM</c:v>
                  </c:pt>
                  <c:pt idx="93">
                    <c:v>11:15 PM</c:v>
                  </c:pt>
                  <c:pt idx="94">
                    <c:v>11:30 PM</c:v>
                  </c:pt>
                  <c:pt idx="95">
                    <c:v>11:45 PM</c:v>
                  </c:pt>
                  <c:pt idx="96">
                    <c:v>12:00 AM</c:v>
                  </c:pt>
                  <c:pt idx="97">
                    <c:v>12:15 AM</c:v>
                  </c:pt>
                  <c:pt idx="98">
                    <c:v>12:30 AM</c:v>
                  </c:pt>
                  <c:pt idx="99">
                    <c:v>12:45 AM</c:v>
                  </c:pt>
                  <c:pt idx="100">
                    <c:v>1:00 AM</c:v>
                  </c:pt>
                  <c:pt idx="101">
                    <c:v>1:15 AM</c:v>
                  </c:pt>
                  <c:pt idx="102">
                    <c:v>1:30 AM</c:v>
                  </c:pt>
                  <c:pt idx="103">
                    <c:v>1:45 AM</c:v>
                  </c:pt>
                  <c:pt idx="104">
                    <c:v>2:00 AM</c:v>
                  </c:pt>
                  <c:pt idx="105">
                    <c:v>2:15 AM</c:v>
                  </c:pt>
                  <c:pt idx="106">
                    <c:v>2:30 AM</c:v>
                  </c:pt>
                  <c:pt idx="107">
                    <c:v>2:45 AM</c:v>
                  </c:pt>
                  <c:pt idx="108">
                    <c:v>3:00 AM</c:v>
                  </c:pt>
                  <c:pt idx="109">
                    <c:v>3:15 AM</c:v>
                  </c:pt>
                  <c:pt idx="110">
                    <c:v>3:30 AM</c:v>
                  </c:pt>
                  <c:pt idx="111">
                    <c:v>3:45 AM</c:v>
                  </c:pt>
                  <c:pt idx="112">
                    <c:v>4:00 AM</c:v>
                  </c:pt>
                  <c:pt idx="113">
                    <c:v>4:15 AM</c:v>
                  </c:pt>
                  <c:pt idx="114">
                    <c:v>4:30 AM</c:v>
                  </c:pt>
                  <c:pt idx="115">
                    <c:v>4:45 AM</c:v>
                  </c:pt>
                  <c:pt idx="116">
                    <c:v>5:00 AM</c:v>
                  </c:pt>
                  <c:pt idx="117">
                    <c:v>5:15 AM</c:v>
                  </c:pt>
                  <c:pt idx="118">
                    <c:v>5:30 AM</c:v>
                  </c:pt>
                  <c:pt idx="119">
                    <c:v>5:45 AM</c:v>
                  </c:pt>
                  <c:pt idx="120">
                    <c:v>6:00 AM</c:v>
                  </c:pt>
                  <c:pt idx="121">
                    <c:v>6:15 AM</c:v>
                  </c:pt>
                  <c:pt idx="122">
                    <c:v>6:30 AM</c:v>
                  </c:pt>
                  <c:pt idx="123">
                    <c:v>6:45 AM</c:v>
                  </c:pt>
                  <c:pt idx="124">
                    <c:v>7:00 AM</c:v>
                  </c:pt>
                  <c:pt idx="125">
                    <c:v>7:15 AM</c:v>
                  </c:pt>
                  <c:pt idx="126">
                    <c:v>7:30 AM</c:v>
                  </c:pt>
                  <c:pt idx="127">
                    <c:v>7:45 AM</c:v>
                  </c:pt>
                  <c:pt idx="128">
                    <c:v>8:00 AM</c:v>
                  </c:pt>
                  <c:pt idx="129">
                    <c:v>8:15 AM</c:v>
                  </c:pt>
                  <c:pt idx="130">
                    <c:v>8:30 AM</c:v>
                  </c:pt>
                  <c:pt idx="131">
                    <c:v>8:45 AM</c:v>
                  </c:pt>
                  <c:pt idx="132">
                    <c:v>9:00 AM</c:v>
                  </c:pt>
                  <c:pt idx="133">
                    <c:v>9:15 AM</c:v>
                  </c:pt>
                  <c:pt idx="134">
                    <c:v>9:30 AM</c:v>
                  </c:pt>
                  <c:pt idx="135">
                    <c:v>9:45 AM</c:v>
                  </c:pt>
                  <c:pt idx="136">
                    <c:v>10:00 AM</c:v>
                  </c:pt>
                  <c:pt idx="137">
                    <c:v>10:15 AM</c:v>
                  </c:pt>
                  <c:pt idx="138">
                    <c:v>10:30 AM</c:v>
                  </c:pt>
                  <c:pt idx="139">
                    <c:v>10:45 AM</c:v>
                  </c:pt>
                  <c:pt idx="140">
                    <c:v>11:00 AM</c:v>
                  </c:pt>
                  <c:pt idx="141">
                    <c:v>11:15 AM</c:v>
                  </c:pt>
                  <c:pt idx="142">
                    <c:v>11:30 AM</c:v>
                  </c:pt>
                  <c:pt idx="143">
                    <c:v>11:45 AM</c:v>
                  </c:pt>
                  <c:pt idx="144">
                    <c:v>12:00 PM</c:v>
                  </c:pt>
                  <c:pt idx="145">
                    <c:v>12:15 PM</c:v>
                  </c:pt>
                  <c:pt idx="146">
                    <c:v>12:30 PM</c:v>
                  </c:pt>
                  <c:pt idx="147">
                    <c:v>12:45 PM</c:v>
                  </c:pt>
                  <c:pt idx="148">
                    <c:v>1:00 PM</c:v>
                  </c:pt>
                  <c:pt idx="149">
                    <c:v>1:15 PM</c:v>
                  </c:pt>
                  <c:pt idx="150">
                    <c:v>1:30 PM</c:v>
                  </c:pt>
                  <c:pt idx="151">
                    <c:v>1:45 PM</c:v>
                  </c:pt>
                  <c:pt idx="152">
                    <c:v>2:00 PM</c:v>
                  </c:pt>
                  <c:pt idx="153">
                    <c:v>2:15 PM</c:v>
                  </c:pt>
                  <c:pt idx="154">
                    <c:v>2:30 PM</c:v>
                  </c:pt>
                  <c:pt idx="155">
                    <c:v>2:45 PM</c:v>
                  </c:pt>
                  <c:pt idx="156">
                    <c:v>3:00 PM</c:v>
                  </c:pt>
                  <c:pt idx="157">
                    <c:v>3:15 PM</c:v>
                  </c:pt>
                  <c:pt idx="158">
                    <c:v>3:30 PM</c:v>
                  </c:pt>
                  <c:pt idx="159">
                    <c:v>3:45 PM</c:v>
                  </c:pt>
                  <c:pt idx="160">
                    <c:v>4:00 PM</c:v>
                  </c:pt>
                  <c:pt idx="161">
                    <c:v>4:15 PM</c:v>
                  </c:pt>
                  <c:pt idx="162">
                    <c:v>4:30 PM</c:v>
                  </c:pt>
                  <c:pt idx="163">
                    <c:v>4:45 PM</c:v>
                  </c:pt>
                  <c:pt idx="164">
                    <c:v>5:00 PM</c:v>
                  </c:pt>
                  <c:pt idx="165">
                    <c:v>5:15 PM</c:v>
                  </c:pt>
                  <c:pt idx="166">
                    <c:v>5:30 PM</c:v>
                  </c:pt>
                  <c:pt idx="167">
                    <c:v>5:45 PM</c:v>
                  </c:pt>
                  <c:pt idx="168">
                    <c:v>6:00 PM</c:v>
                  </c:pt>
                  <c:pt idx="169">
                    <c:v>6:15 PM</c:v>
                  </c:pt>
                  <c:pt idx="170">
                    <c:v>6:30 PM</c:v>
                  </c:pt>
                  <c:pt idx="171">
                    <c:v>6:45 PM</c:v>
                  </c:pt>
                  <c:pt idx="172">
                    <c:v>7:00 PM</c:v>
                  </c:pt>
                  <c:pt idx="173">
                    <c:v>7:15 PM</c:v>
                  </c:pt>
                  <c:pt idx="174">
                    <c:v>7:30 PM</c:v>
                  </c:pt>
                  <c:pt idx="175">
                    <c:v>7:45 PM</c:v>
                  </c:pt>
                  <c:pt idx="176">
                    <c:v>8:00 PM</c:v>
                  </c:pt>
                  <c:pt idx="177">
                    <c:v>8:15 PM</c:v>
                  </c:pt>
                  <c:pt idx="178">
                    <c:v>8:30 PM</c:v>
                  </c:pt>
                  <c:pt idx="179">
                    <c:v>8:45 PM</c:v>
                  </c:pt>
                  <c:pt idx="180">
                    <c:v>9:00 PM</c:v>
                  </c:pt>
                  <c:pt idx="181">
                    <c:v>9:15 PM</c:v>
                  </c:pt>
                  <c:pt idx="182">
                    <c:v>9:30 PM</c:v>
                  </c:pt>
                  <c:pt idx="183">
                    <c:v>9:45 PM</c:v>
                  </c:pt>
                  <c:pt idx="184">
                    <c:v>10:00 PM</c:v>
                  </c:pt>
                  <c:pt idx="185">
                    <c:v>10:15 PM</c:v>
                  </c:pt>
                  <c:pt idx="186">
                    <c:v>10:30 PM</c:v>
                  </c:pt>
                  <c:pt idx="187">
                    <c:v>10:45 PM</c:v>
                  </c:pt>
                  <c:pt idx="188">
                    <c:v>11:00 PM</c:v>
                  </c:pt>
                  <c:pt idx="189">
                    <c:v>11:15 PM</c:v>
                  </c:pt>
                  <c:pt idx="190">
                    <c:v>11:30 PM</c:v>
                  </c:pt>
                  <c:pt idx="191">
                    <c:v>11:45 PM</c:v>
                  </c:pt>
                  <c:pt idx="192">
                    <c:v>12:00 AM</c:v>
                  </c:pt>
                  <c:pt idx="193">
                    <c:v>12:15 AM</c:v>
                  </c:pt>
                  <c:pt idx="194">
                    <c:v>12:30 AM</c:v>
                  </c:pt>
                  <c:pt idx="195">
                    <c:v>12:45 AM</c:v>
                  </c:pt>
                  <c:pt idx="196">
                    <c:v>1:00 AM</c:v>
                  </c:pt>
                  <c:pt idx="197">
                    <c:v>1:15 AM</c:v>
                  </c:pt>
                  <c:pt idx="198">
                    <c:v>1:30 AM</c:v>
                  </c:pt>
                  <c:pt idx="199">
                    <c:v>1:45 AM</c:v>
                  </c:pt>
                  <c:pt idx="200">
                    <c:v>2:00 AM</c:v>
                  </c:pt>
                  <c:pt idx="201">
                    <c:v>2:15 AM</c:v>
                  </c:pt>
                  <c:pt idx="202">
                    <c:v>2:30 AM</c:v>
                  </c:pt>
                  <c:pt idx="203">
                    <c:v>2:45 AM</c:v>
                  </c:pt>
                  <c:pt idx="204">
                    <c:v>3:00 AM</c:v>
                  </c:pt>
                  <c:pt idx="205">
                    <c:v>3:15 AM</c:v>
                  </c:pt>
                  <c:pt idx="206">
                    <c:v>3:30 AM</c:v>
                  </c:pt>
                  <c:pt idx="207">
                    <c:v>3:45 AM</c:v>
                  </c:pt>
                  <c:pt idx="208">
                    <c:v>4:00 AM</c:v>
                  </c:pt>
                  <c:pt idx="209">
                    <c:v>4:15 AM</c:v>
                  </c:pt>
                  <c:pt idx="210">
                    <c:v>4:30 AM</c:v>
                  </c:pt>
                  <c:pt idx="211">
                    <c:v>4:45 AM</c:v>
                  </c:pt>
                  <c:pt idx="212">
                    <c:v>5:00 AM</c:v>
                  </c:pt>
                  <c:pt idx="213">
                    <c:v>5:15 AM</c:v>
                  </c:pt>
                  <c:pt idx="214">
                    <c:v>5:30 AM</c:v>
                  </c:pt>
                  <c:pt idx="215">
                    <c:v>5:45 AM</c:v>
                  </c:pt>
                  <c:pt idx="216">
                    <c:v>6:00 AM</c:v>
                  </c:pt>
                  <c:pt idx="217">
                    <c:v>6:15 AM</c:v>
                  </c:pt>
                  <c:pt idx="218">
                    <c:v>6:30 AM</c:v>
                  </c:pt>
                  <c:pt idx="219">
                    <c:v>6:45 AM</c:v>
                  </c:pt>
                  <c:pt idx="220">
                    <c:v>7:00 AM</c:v>
                  </c:pt>
                  <c:pt idx="221">
                    <c:v>7:15 AM</c:v>
                  </c:pt>
                  <c:pt idx="222">
                    <c:v>7:30 AM</c:v>
                  </c:pt>
                  <c:pt idx="223">
                    <c:v>7:45 AM</c:v>
                  </c:pt>
                  <c:pt idx="224">
                    <c:v>8:00 AM</c:v>
                  </c:pt>
                  <c:pt idx="225">
                    <c:v>8:15 AM</c:v>
                  </c:pt>
                  <c:pt idx="226">
                    <c:v>8:30 AM</c:v>
                  </c:pt>
                  <c:pt idx="227">
                    <c:v>8:45 AM</c:v>
                  </c:pt>
                  <c:pt idx="228">
                    <c:v>9:00 AM</c:v>
                  </c:pt>
                  <c:pt idx="229">
                    <c:v>9:15 AM</c:v>
                  </c:pt>
                  <c:pt idx="230">
                    <c:v>9:30 AM</c:v>
                  </c:pt>
                  <c:pt idx="231">
                    <c:v>9:45 AM</c:v>
                  </c:pt>
                  <c:pt idx="232">
                    <c:v>10:00 AM</c:v>
                  </c:pt>
                  <c:pt idx="233">
                    <c:v>10:15 AM</c:v>
                  </c:pt>
                  <c:pt idx="234">
                    <c:v>10:30 AM</c:v>
                  </c:pt>
                  <c:pt idx="235">
                    <c:v>10:45 AM</c:v>
                  </c:pt>
                  <c:pt idx="236">
                    <c:v>11:00 AM</c:v>
                  </c:pt>
                  <c:pt idx="237">
                    <c:v>11:15 AM</c:v>
                  </c:pt>
                  <c:pt idx="238">
                    <c:v>11:30 AM</c:v>
                  </c:pt>
                  <c:pt idx="239">
                    <c:v>11:45 AM</c:v>
                  </c:pt>
                  <c:pt idx="240">
                    <c:v>12:00 PM</c:v>
                  </c:pt>
                  <c:pt idx="241">
                    <c:v>12:15 PM</c:v>
                  </c:pt>
                  <c:pt idx="242">
                    <c:v>12:30 PM</c:v>
                  </c:pt>
                  <c:pt idx="243">
                    <c:v>12:45 PM</c:v>
                  </c:pt>
                  <c:pt idx="244">
                    <c:v>1:00 PM</c:v>
                  </c:pt>
                  <c:pt idx="245">
                    <c:v>1:15 PM</c:v>
                  </c:pt>
                  <c:pt idx="246">
                    <c:v>1:30 PM</c:v>
                  </c:pt>
                  <c:pt idx="247">
                    <c:v>1:45 PM</c:v>
                  </c:pt>
                  <c:pt idx="248">
                    <c:v>2:00 PM</c:v>
                  </c:pt>
                  <c:pt idx="249">
                    <c:v>2:15 PM</c:v>
                  </c:pt>
                  <c:pt idx="250">
                    <c:v>2:30 PM</c:v>
                  </c:pt>
                  <c:pt idx="251">
                    <c:v>2:45 PM</c:v>
                  </c:pt>
                  <c:pt idx="252">
                    <c:v>3:00 PM</c:v>
                  </c:pt>
                  <c:pt idx="253">
                    <c:v>3:15 PM</c:v>
                  </c:pt>
                  <c:pt idx="254">
                    <c:v>3:30 PM</c:v>
                  </c:pt>
                  <c:pt idx="255">
                    <c:v>3:45 PM</c:v>
                  </c:pt>
                  <c:pt idx="256">
                    <c:v>4:00 PM</c:v>
                  </c:pt>
                  <c:pt idx="257">
                    <c:v>4:15 PM</c:v>
                  </c:pt>
                  <c:pt idx="258">
                    <c:v>4:30 PM</c:v>
                  </c:pt>
                  <c:pt idx="259">
                    <c:v>4:45 PM</c:v>
                  </c:pt>
                  <c:pt idx="260">
                    <c:v>5:00 PM</c:v>
                  </c:pt>
                  <c:pt idx="261">
                    <c:v>5:15 PM</c:v>
                  </c:pt>
                  <c:pt idx="262">
                    <c:v>5:30 PM</c:v>
                  </c:pt>
                  <c:pt idx="263">
                    <c:v>5:45 PM</c:v>
                  </c:pt>
                  <c:pt idx="264">
                    <c:v>6:00 PM</c:v>
                  </c:pt>
                  <c:pt idx="265">
                    <c:v>6:15 PM</c:v>
                  </c:pt>
                  <c:pt idx="266">
                    <c:v>6:30 PM</c:v>
                  </c:pt>
                  <c:pt idx="267">
                    <c:v>6:45 PM</c:v>
                  </c:pt>
                  <c:pt idx="268">
                    <c:v>7:00 PM</c:v>
                  </c:pt>
                  <c:pt idx="269">
                    <c:v>7:15 PM</c:v>
                  </c:pt>
                  <c:pt idx="270">
                    <c:v>7:30 PM</c:v>
                  </c:pt>
                  <c:pt idx="271">
                    <c:v>7:45 PM</c:v>
                  </c:pt>
                  <c:pt idx="272">
                    <c:v>8:00 PM</c:v>
                  </c:pt>
                  <c:pt idx="273">
                    <c:v>8:15 PM</c:v>
                  </c:pt>
                  <c:pt idx="274">
                    <c:v>8:30 PM</c:v>
                  </c:pt>
                  <c:pt idx="275">
                    <c:v>8:45 PM</c:v>
                  </c:pt>
                  <c:pt idx="276">
                    <c:v>9:00 PM</c:v>
                  </c:pt>
                  <c:pt idx="277">
                    <c:v>9:15 PM</c:v>
                  </c:pt>
                  <c:pt idx="278">
                    <c:v>9:30 PM</c:v>
                  </c:pt>
                  <c:pt idx="279">
                    <c:v>9:45 PM</c:v>
                  </c:pt>
                  <c:pt idx="280">
                    <c:v>10:00 PM</c:v>
                  </c:pt>
                  <c:pt idx="281">
                    <c:v>10:15 PM</c:v>
                  </c:pt>
                  <c:pt idx="282">
                    <c:v>10:30 PM</c:v>
                  </c:pt>
                  <c:pt idx="283">
                    <c:v>10:45 PM</c:v>
                  </c:pt>
                  <c:pt idx="284">
                    <c:v>11:00 PM</c:v>
                  </c:pt>
                </c:lvl>
                <c:lvl>
                  <c:pt idx="0">
                    <c:v>3/30/13</c:v>
                  </c:pt>
                  <c:pt idx="96">
                    <c:v>3/31/13</c:v>
                  </c:pt>
                  <c:pt idx="192">
                    <c:v>4/1/13</c:v>
                  </c:pt>
                </c:lvl>
              </c:multiLvlStrCache>
            </c:multiLvlStrRef>
          </c:cat>
          <c:val>
            <c:numRef>
              <c:f>Sheet1!$B$4:$B$292</c:f>
              <c:numCache>
                <c:formatCode>General</c:formatCode>
                <c:ptCount val="285"/>
                <c:pt idx="0">
                  <c:v>14</c:v>
                </c:pt>
                <c:pt idx="1">
                  <c:v>14</c:v>
                </c:pt>
                <c:pt idx="2">
                  <c:v>16</c:v>
                </c:pt>
                <c:pt idx="3">
                  <c:v>14</c:v>
                </c:pt>
                <c:pt idx="4">
                  <c:v>14</c:v>
                </c:pt>
                <c:pt idx="5">
                  <c:v>16</c:v>
                </c:pt>
                <c:pt idx="6">
                  <c:v>14</c:v>
                </c:pt>
                <c:pt idx="7">
                  <c:v>14</c:v>
                </c:pt>
                <c:pt idx="8">
                  <c:v>14</c:v>
                </c:pt>
                <c:pt idx="9">
                  <c:v>14</c:v>
                </c:pt>
                <c:pt idx="10">
                  <c:v>14</c:v>
                </c:pt>
                <c:pt idx="11">
                  <c:v>14</c:v>
                </c:pt>
                <c:pt idx="12">
                  <c:v>14</c:v>
                </c:pt>
                <c:pt idx="13">
                  <c:v>14</c:v>
                </c:pt>
                <c:pt idx="14">
                  <c:v>14</c:v>
                </c:pt>
                <c:pt idx="15">
                  <c:v>14</c:v>
                </c:pt>
                <c:pt idx="16">
                  <c:v>16</c:v>
                </c:pt>
                <c:pt idx="17">
                  <c:v>14</c:v>
                </c:pt>
                <c:pt idx="18">
                  <c:v>16</c:v>
                </c:pt>
                <c:pt idx="19">
                  <c:v>14</c:v>
                </c:pt>
                <c:pt idx="20">
                  <c:v>14</c:v>
                </c:pt>
                <c:pt idx="21">
                  <c:v>16</c:v>
                </c:pt>
                <c:pt idx="22">
                  <c:v>16</c:v>
                </c:pt>
                <c:pt idx="23">
                  <c:v>16</c:v>
                </c:pt>
                <c:pt idx="24">
                  <c:v>14</c:v>
                </c:pt>
                <c:pt idx="25">
                  <c:v>16</c:v>
                </c:pt>
                <c:pt idx="26">
                  <c:v>14</c:v>
                </c:pt>
                <c:pt idx="27">
                  <c:v>16</c:v>
                </c:pt>
                <c:pt idx="28">
                  <c:v>16</c:v>
                </c:pt>
                <c:pt idx="29">
                  <c:v>58</c:v>
                </c:pt>
                <c:pt idx="30">
                  <c:v>56</c:v>
                </c:pt>
                <c:pt idx="31">
                  <c:v>56</c:v>
                </c:pt>
                <c:pt idx="32">
                  <c:v>131</c:v>
                </c:pt>
                <c:pt idx="33">
                  <c:v>196</c:v>
                </c:pt>
                <c:pt idx="34">
                  <c:v>196</c:v>
                </c:pt>
                <c:pt idx="35">
                  <c:v>229</c:v>
                </c:pt>
                <c:pt idx="36">
                  <c:v>196</c:v>
                </c:pt>
                <c:pt idx="37">
                  <c:v>196</c:v>
                </c:pt>
                <c:pt idx="38">
                  <c:v>198</c:v>
                </c:pt>
                <c:pt idx="39">
                  <c:v>204</c:v>
                </c:pt>
                <c:pt idx="40">
                  <c:v>226</c:v>
                </c:pt>
                <c:pt idx="41">
                  <c:v>226</c:v>
                </c:pt>
                <c:pt idx="42">
                  <c:v>229</c:v>
                </c:pt>
                <c:pt idx="43">
                  <c:v>226</c:v>
                </c:pt>
                <c:pt idx="44">
                  <c:v>226</c:v>
                </c:pt>
                <c:pt idx="45">
                  <c:v>229</c:v>
                </c:pt>
                <c:pt idx="46">
                  <c:v>238</c:v>
                </c:pt>
                <c:pt idx="47">
                  <c:v>235</c:v>
                </c:pt>
                <c:pt idx="48">
                  <c:v>232</c:v>
                </c:pt>
                <c:pt idx="49">
                  <c:v>232</c:v>
                </c:pt>
                <c:pt idx="50">
                  <c:v>232</c:v>
                </c:pt>
                <c:pt idx="51">
                  <c:v>226</c:v>
                </c:pt>
                <c:pt idx="52">
                  <c:v>226</c:v>
                </c:pt>
                <c:pt idx="53">
                  <c:v>226</c:v>
                </c:pt>
                <c:pt idx="54">
                  <c:v>322</c:v>
                </c:pt>
                <c:pt idx="55">
                  <c:v>330</c:v>
                </c:pt>
                <c:pt idx="56">
                  <c:v>378</c:v>
                </c:pt>
                <c:pt idx="57">
                  <c:v>378</c:v>
                </c:pt>
                <c:pt idx="58">
                  <c:v>366</c:v>
                </c:pt>
                <c:pt idx="59">
                  <c:v>366</c:v>
                </c:pt>
                <c:pt idx="60">
                  <c:v>375</c:v>
                </c:pt>
                <c:pt idx="61">
                  <c:v>364</c:v>
                </c:pt>
                <c:pt idx="62">
                  <c:v>364</c:v>
                </c:pt>
                <c:pt idx="63">
                  <c:v>375</c:v>
                </c:pt>
                <c:pt idx="64">
                  <c:v>372</c:v>
                </c:pt>
                <c:pt idx="65">
                  <c:v>361</c:v>
                </c:pt>
                <c:pt idx="66">
                  <c:v>369</c:v>
                </c:pt>
                <c:pt idx="67">
                  <c:v>372</c:v>
                </c:pt>
                <c:pt idx="68">
                  <c:v>366</c:v>
                </c:pt>
                <c:pt idx="69">
                  <c:v>364</c:v>
                </c:pt>
                <c:pt idx="70">
                  <c:v>366</c:v>
                </c:pt>
                <c:pt idx="71">
                  <c:v>366</c:v>
                </c:pt>
                <c:pt idx="72">
                  <c:v>364</c:v>
                </c:pt>
                <c:pt idx="73">
                  <c:v>369</c:v>
                </c:pt>
                <c:pt idx="74">
                  <c:v>372</c:v>
                </c:pt>
                <c:pt idx="75">
                  <c:v>364</c:v>
                </c:pt>
                <c:pt idx="76">
                  <c:v>355</c:v>
                </c:pt>
                <c:pt idx="77">
                  <c:v>364</c:v>
                </c:pt>
                <c:pt idx="78">
                  <c:v>350</c:v>
                </c:pt>
                <c:pt idx="79">
                  <c:v>355</c:v>
                </c:pt>
                <c:pt idx="80">
                  <c:v>369</c:v>
                </c:pt>
                <c:pt idx="81">
                  <c:v>369</c:v>
                </c:pt>
                <c:pt idx="82">
                  <c:v>344</c:v>
                </c:pt>
                <c:pt idx="83">
                  <c:v>355</c:v>
                </c:pt>
                <c:pt idx="84">
                  <c:v>165</c:v>
                </c:pt>
                <c:pt idx="85">
                  <c:v>137</c:v>
                </c:pt>
                <c:pt idx="86">
                  <c:v>64</c:v>
                </c:pt>
                <c:pt idx="87">
                  <c:v>56</c:v>
                </c:pt>
                <c:pt idx="88">
                  <c:v>16</c:v>
                </c:pt>
                <c:pt idx="89">
                  <c:v>14</c:v>
                </c:pt>
                <c:pt idx="90">
                  <c:v>14</c:v>
                </c:pt>
                <c:pt idx="91">
                  <c:v>16</c:v>
                </c:pt>
                <c:pt idx="92">
                  <c:v>14</c:v>
                </c:pt>
                <c:pt idx="93">
                  <c:v>14</c:v>
                </c:pt>
                <c:pt idx="94">
                  <c:v>16</c:v>
                </c:pt>
                <c:pt idx="95">
                  <c:v>14</c:v>
                </c:pt>
                <c:pt idx="96">
                  <c:v>14</c:v>
                </c:pt>
                <c:pt idx="97">
                  <c:v>14</c:v>
                </c:pt>
                <c:pt idx="98">
                  <c:v>14</c:v>
                </c:pt>
                <c:pt idx="99">
                  <c:v>16</c:v>
                </c:pt>
                <c:pt idx="100">
                  <c:v>14</c:v>
                </c:pt>
                <c:pt idx="101">
                  <c:v>14</c:v>
                </c:pt>
                <c:pt idx="102">
                  <c:v>14</c:v>
                </c:pt>
                <c:pt idx="103">
                  <c:v>11</c:v>
                </c:pt>
                <c:pt idx="104">
                  <c:v>14</c:v>
                </c:pt>
                <c:pt idx="105">
                  <c:v>16</c:v>
                </c:pt>
                <c:pt idx="106">
                  <c:v>16</c:v>
                </c:pt>
                <c:pt idx="107">
                  <c:v>14</c:v>
                </c:pt>
                <c:pt idx="108">
                  <c:v>14</c:v>
                </c:pt>
                <c:pt idx="109">
                  <c:v>14</c:v>
                </c:pt>
                <c:pt idx="110">
                  <c:v>16</c:v>
                </c:pt>
                <c:pt idx="111">
                  <c:v>16</c:v>
                </c:pt>
                <c:pt idx="112">
                  <c:v>14</c:v>
                </c:pt>
                <c:pt idx="113">
                  <c:v>14</c:v>
                </c:pt>
                <c:pt idx="114">
                  <c:v>16</c:v>
                </c:pt>
                <c:pt idx="115">
                  <c:v>16</c:v>
                </c:pt>
                <c:pt idx="116">
                  <c:v>14</c:v>
                </c:pt>
                <c:pt idx="117">
                  <c:v>14</c:v>
                </c:pt>
                <c:pt idx="118">
                  <c:v>14</c:v>
                </c:pt>
                <c:pt idx="119">
                  <c:v>14</c:v>
                </c:pt>
                <c:pt idx="120">
                  <c:v>16</c:v>
                </c:pt>
                <c:pt idx="121">
                  <c:v>16</c:v>
                </c:pt>
                <c:pt idx="122">
                  <c:v>14</c:v>
                </c:pt>
                <c:pt idx="123">
                  <c:v>14</c:v>
                </c:pt>
                <c:pt idx="124">
                  <c:v>14</c:v>
                </c:pt>
                <c:pt idx="125">
                  <c:v>14</c:v>
                </c:pt>
                <c:pt idx="126">
                  <c:v>14</c:v>
                </c:pt>
                <c:pt idx="127">
                  <c:v>14</c:v>
                </c:pt>
                <c:pt idx="128">
                  <c:v>14</c:v>
                </c:pt>
                <c:pt idx="129">
                  <c:v>14</c:v>
                </c:pt>
                <c:pt idx="130">
                  <c:v>16</c:v>
                </c:pt>
                <c:pt idx="131">
                  <c:v>16</c:v>
                </c:pt>
                <c:pt idx="132">
                  <c:v>14</c:v>
                </c:pt>
                <c:pt idx="133">
                  <c:v>16</c:v>
                </c:pt>
                <c:pt idx="134">
                  <c:v>14</c:v>
                </c:pt>
                <c:pt idx="135">
                  <c:v>14</c:v>
                </c:pt>
                <c:pt idx="136">
                  <c:v>16</c:v>
                </c:pt>
                <c:pt idx="137">
                  <c:v>16</c:v>
                </c:pt>
                <c:pt idx="138">
                  <c:v>14</c:v>
                </c:pt>
                <c:pt idx="139">
                  <c:v>16</c:v>
                </c:pt>
                <c:pt idx="140">
                  <c:v>16</c:v>
                </c:pt>
                <c:pt idx="141">
                  <c:v>14</c:v>
                </c:pt>
                <c:pt idx="142">
                  <c:v>14</c:v>
                </c:pt>
                <c:pt idx="143">
                  <c:v>14</c:v>
                </c:pt>
                <c:pt idx="144">
                  <c:v>16</c:v>
                </c:pt>
                <c:pt idx="145">
                  <c:v>14</c:v>
                </c:pt>
                <c:pt idx="146">
                  <c:v>14</c:v>
                </c:pt>
                <c:pt idx="147">
                  <c:v>14</c:v>
                </c:pt>
                <c:pt idx="148">
                  <c:v>14</c:v>
                </c:pt>
                <c:pt idx="149">
                  <c:v>14</c:v>
                </c:pt>
                <c:pt idx="150">
                  <c:v>14</c:v>
                </c:pt>
                <c:pt idx="151">
                  <c:v>14</c:v>
                </c:pt>
                <c:pt idx="152">
                  <c:v>14</c:v>
                </c:pt>
                <c:pt idx="153">
                  <c:v>14</c:v>
                </c:pt>
                <c:pt idx="154">
                  <c:v>16</c:v>
                </c:pt>
                <c:pt idx="155">
                  <c:v>14</c:v>
                </c:pt>
                <c:pt idx="156">
                  <c:v>16</c:v>
                </c:pt>
                <c:pt idx="157">
                  <c:v>16</c:v>
                </c:pt>
                <c:pt idx="158">
                  <c:v>16</c:v>
                </c:pt>
                <c:pt idx="159">
                  <c:v>14</c:v>
                </c:pt>
                <c:pt idx="160">
                  <c:v>14</c:v>
                </c:pt>
                <c:pt idx="161">
                  <c:v>14</c:v>
                </c:pt>
                <c:pt idx="162">
                  <c:v>14</c:v>
                </c:pt>
                <c:pt idx="163">
                  <c:v>14</c:v>
                </c:pt>
                <c:pt idx="164">
                  <c:v>14</c:v>
                </c:pt>
                <c:pt idx="165">
                  <c:v>14</c:v>
                </c:pt>
                <c:pt idx="166">
                  <c:v>16</c:v>
                </c:pt>
                <c:pt idx="167">
                  <c:v>14</c:v>
                </c:pt>
                <c:pt idx="168">
                  <c:v>16</c:v>
                </c:pt>
                <c:pt idx="169">
                  <c:v>14</c:v>
                </c:pt>
                <c:pt idx="170">
                  <c:v>16</c:v>
                </c:pt>
                <c:pt idx="171">
                  <c:v>14</c:v>
                </c:pt>
                <c:pt idx="172">
                  <c:v>14</c:v>
                </c:pt>
                <c:pt idx="173">
                  <c:v>14</c:v>
                </c:pt>
                <c:pt idx="174">
                  <c:v>14</c:v>
                </c:pt>
                <c:pt idx="175">
                  <c:v>14</c:v>
                </c:pt>
                <c:pt idx="176">
                  <c:v>16</c:v>
                </c:pt>
                <c:pt idx="177">
                  <c:v>14</c:v>
                </c:pt>
                <c:pt idx="178">
                  <c:v>14</c:v>
                </c:pt>
                <c:pt idx="179">
                  <c:v>16</c:v>
                </c:pt>
                <c:pt idx="180">
                  <c:v>14</c:v>
                </c:pt>
                <c:pt idx="181">
                  <c:v>16</c:v>
                </c:pt>
                <c:pt idx="182">
                  <c:v>14</c:v>
                </c:pt>
                <c:pt idx="183">
                  <c:v>14</c:v>
                </c:pt>
                <c:pt idx="184">
                  <c:v>16</c:v>
                </c:pt>
                <c:pt idx="185">
                  <c:v>14</c:v>
                </c:pt>
                <c:pt idx="186">
                  <c:v>16</c:v>
                </c:pt>
                <c:pt idx="187">
                  <c:v>14</c:v>
                </c:pt>
                <c:pt idx="188">
                  <c:v>14</c:v>
                </c:pt>
                <c:pt idx="189">
                  <c:v>16</c:v>
                </c:pt>
                <c:pt idx="190">
                  <c:v>14</c:v>
                </c:pt>
                <c:pt idx="191">
                  <c:v>14</c:v>
                </c:pt>
                <c:pt idx="192">
                  <c:v>14</c:v>
                </c:pt>
                <c:pt idx="193">
                  <c:v>16</c:v>
                </c:pt>
                <c:pt idx="194">
                  <c:v>16</c:v>
                </c:pt>
                <c:pt idx="195">
                  <c:v>14</c:v>
                </c:pt>
                <c:pt idx="196">
                  <c:v>14</c:v>
                </c:pt>
                <c:pt idx="197">
                  <c:v>16</c:v>
                </c:pt>
                <c:pt idx="198">
                  <c:v>14</c:v>
                </c:pt>
                <c:pt idx="199">
                  <c:v>16</c:v>
                </c:pt>
                <c:pt idx="200">
                  <c:v>14</c:v>
                </c:pt>
                <c:pt idx="201">
                  <c:v>14</c:v>
                </c:pt>
                <c:pt idx="202">
                  <c:v>16</c:v>
                </c:pt>
                <c:pt idx="203">
                  <c:v>14</c:v>
                </c:pt>
                <c:pt idx="204">
                  <c:v>16</c:v>
                </c:pt>
                <c:pt idx="205">
                  <c:v>14</c:v>
                </c:pt>
                <c:pt idx="206">
                  <c:v>14</c:v>
                </c:pt>
                <c:pt idx="207">
                  <c:v>14</c:v>
                </c:pt>
                <c:pt idx="208">
                  <c:v>14</c:v>
                </c:pt>
                <c:pt idx="209">
                  <c:v>14</c:v>
                </c:pt>
                <c:pt idx="210">
                  <c:v>14</c:v>
                </c:pt>
                <c:pt idx="211">
                  <c:v>14</c:v>
                </c:pt>
                <c:pt idx="212">
                  <c:v>14</c:v>
                </c:pt>
                <c:pt idx="213">
                  <c:v>14</c:v>
                </c:pt>
                <c:pt idx="214">
                  <c:v>14</c:v>
                </c:pt>
                <c:pt idx="215">
                  <c:v>16</c:v>
                </c:pt>
                <c:pt idx="216">
                  <c:v>16</c:v>
                </c:pt>
                <c:pt idx="217">
                  <c:v>16</c:v>
                </c:pt>
                <c:pt idx="218">
                  <c:v>16</c:v>
                </c:pt>
                <c:pt idx="219">
                  <c:v>14</c:v>
                </c:pt>
                <c:pt idx="220">
                  <c:v>14</c:v>
                </c:pt>
                <c:pt idx="221">
                  <c:v>16</c:v>
                </c:pt>
                <c:pt idx="222">
                  <c:v>58</c:v>
                </c:pt>
                <c:pt idx="223">
                  <c:v>58</c:v>
                </c:pt>
                <c:pt idx="224">
                  <c:v>106</c:v>
                </c:pt>
                <c:pt idx="225">
                  <c:v>294</c:v>
                </c:pt>
                <c:pt idx="226">
                  <c:v>299</c:v>
                </c:pt>
                <c:pt idx="227">
                  <c:v>308</c:v>
                </c:pt>
                <c:pt idx="228">
                  <c:v>308</c:v>
                </c:pt>
                <c:pt idx="229">
                  <c:v>305</c:v>
                </c:pt>
                <c:pt idx="230">
                  <c:v>305</c:v>
                </c:pt>
                <c:pt idx="231">
                  <c:v>310</c:v>
                </c:pt>
                <c:pt idx="232">
                  <c:v>361</c:v>
                </c:pt>
                <c:pt idx="233">
                  <c:v>364</c:v>
                </c:pt>
                <c:pt idx="234">
                  <c:v>358</c:v>
                </c:pt>
                <c:pt idx="235">
                  <c:v>352</c:v>
                </c:pt>
                <c:pt idx="236">
                  <c:v>366</c:v>
                </c:pt>
                <c:pt idx="237">
                  <c:v>364</c:v>
                </c:pt>
                <c:pt idx="238">
                  <c:v>350</c:v>
                </c:pt>
                <c:pt idx="239">
                  <c:v>350</c:v>
                </c:pt>
                <c:pt idx="240">
                  <c:v>358</c:v>
                </c:pt>
                <c:pt idx="241">
                  <c:v>355</c:v>
                </c:pt>
                <c:pt idx="242">
                  <c:v>358</c:v>
                </c:pt>
                <c:pt idx="243">
                  <c:v>352</c:v>
                </c:pt>
                <c:pt idx="244">
                  <c:v>347</c:v>
                </c:pt>
                <c:pt idx="245">
                  <c:v>361</c:v>
                </c:pt>
                <c:pt idx="246">
                  <c:v>366</c:v>
                </c:pt>
                <c:pt idx="247">
                  <c:v>352</c:v>
                </c:pt>
                <c:pt idx="248">
                  <c:v>355</c:v>
                </c:pt>
                <c:pt idx="249">
                  <c:v>361</c:v>
                </c:pt>
                <c:pt idx="250">
                  <c:v>358</c:v>
                </c:pt>
                <c:pt idx="251">
                  <c:v>344</c:v>
                </c:pt>
                <c:pt idx="252">
                  <c:v>375</c:v>
                </c:pt>
                <c:pt idx="253">
                  <c:v>366</c:v>
                </c:pt>
                <c:pt idx="254">
                  <c:v>372</c:v>
                </c:pt>
                <c:pt idx="255">
                  <c:v>375</c:v>
                </c:pt>
                <c:pt idx="256">
                  <c:v>366</c:v>
                </c:pt>
                <c:pt idx="257">
                  <c:v>364</c:v>
                </c:pt>
                <c:pt idx="258">
                  <c:v>361</c:v>
                </c:pt>
                <c:pt idx="259">
                  <c:v>352</c:v>
                </c:pt>
                <c:pt idx="260">
                  <c:v>364</c:v>
                </c:pt>
                <c:pt idx="261">
                  <c:v>378</c:v>
                </c:pt>
                <c:pt idx="262">
                  <c:v>375</c:v>
                </c:pt>
                <c:pt idx="263">
                  <c:v>355</c:v>
                </c:pt>
                <c:pt idx="264">
                  <c:v>372</c:v>
                </c:pt>
                <c:pt idx="265">
                  <c:v>369</c:v>
                </c:pt>
                <c:pt idx="266">
                  <c:v>347</c:v>
                </c:pt>
                <c:pt idx="267">
                  <c:v>338</c:v>
                </c:pt>
                <c:pt idx="268">
                  <c:v>366</c:v>
                </c:pt>
                <c:pt idx="269">
                  <c:v>369</c:v>
                </c:pt>
                <c:pt idx="270">
                  <c:v>366</c:v>
                </c:pt>
                <c:pt idx="271">
                  <c:v>364</c:v>
                </c:pt>
                <c:pt idx="272">
                  <c:v>375</c:v>
                </c:pt>
                <c:pt idx="273">
                  <c:v>358</c:v>
                </c:pt>
                <c:pt idx="274">
                  <c:v>338</c:v>
                </c:pt>
                <c:pt idx="275">
                  <c:v>355</c:v>
                </c:pt>
                <c:pt idx="276">
                  <c:v>162</c:v>
                </c:pt>
                <c:pt idx="277">
                  <c:v>140</c:v>
                </c:pt>
                <c:pt idx="278">
                  <c:v>67</c:v>
                </c:pt>
                <c:pt idx="279">
                  <c:v>16</c:v>
                </c:pt>
                <c:pt idx="280">
                  <c:v>16</c:v>
                </c:pt>
                <c:pt idx="281">
                  <c:v>14</c:v>
                </c:pt>
                <c:pt idx="282">
                  <c:v>14</c:v>
                </c:pt>
                <c:pt idx="283">
                  <c:v>16</c:v>
                </c:pt>
                <c:pt idx="284">
                  <c:v>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060992"/>
        <c:axId val="41206528"/>
      </c:lineChart>
      <c:catAx>
        <c:axId val="41060992"/>
        <c:scaling>
          <c:orientation val="minMax"/>
        </c:scaling>
        <c:delete val="0"/>
        <c:axPos val="b"/>
        <c:majorTickMark val="out"/>
        <c:minorTickMark val="none"/>
        <c:tickLblPos val="nextTo"/>
        <c:crossAx val="41206528"/>
        <c:crosses val="autoZero"/>
        <c:auto val="1"/>
        <c:lblAlgn val="ctr"/>
        <c:lblOffset val="100"/>
        <c:noMultiLvlLbl val="0"/>
      </c:catAx>
      <c:valAx>
        <c:axId val="41206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0609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 Domain</a:t>
            </a:r>
            <a:r>
              <a:rPr lang="en-US" baseline="0"/>
              <a:t> - Austin, TX </a:t>
            </a:r>
            <a:r>
              <a:rPr lang="en-US"/>
              <a:t>- kW Demand</a:t>
            </a:r>
          </a:p>
          <a:p>
            <a:pPr>
              <a:defRPr/>
            </a:pPr>
            <a:r>
              <a:rPr lang="en-US"/>
              <a:t>June 8 - 12, 2013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'JULY 10_14 2013'!$C$1</c:f>
              <c:strCache>
                <c:ptCount val="1"/>
                <c:pt idx="0">
                  <c:v> 734 - kW Demand</c:v>
                </c:pt>
              </c:strCache>
            </c:strRef>
          </c:tx>
          <c:marker>
            <c:symbol val="none"/>
          </c:marker>
          <c:cat>
            <c:numRef>
              <c:f>'JULY 10_14 2013'!$B$2:$B$456</c:f>
              <c:numCache>
                <c:formatCode>[$-409]h:mm\ AM/PM;@</c:formatCode>
                <c:ptCount val="455"/>
                <c:pt idx="0">
                  <c:v>0.22916666666666666</c:v>
                </c:pt>
                <c:pt idx="1">
                  <c:v>0.23958333333333334</c:v>
                </c:pt>
                <c:pt idx="2">
                  <c:v>0.25</c:v>
                </c:pt>
                <c:pt idx="3">
                  <c:v>0.26041666666666669</c:v>
                </c:pt>
                <c:pt idx="4">
                  <c:v>0.27083333333333331</c:v>
                </c:pt>
                <c:pt idx="5">
                  <c:v>0.28125</c:v>
                </c:pt>
                <c:pt idx="6">
                  <c:v>0.29166666666666669</c:v>
                </c:pt>
                <c:pt idx="7">
                  <c:v>0.30208333333333331</c:v>
                </c:pt>
                <c:pt idx="8">
                  <c:v>0.3125</c:v>
                </c:pt>
                <c:pt idx="9">
                  <c:v>0.32291666666666669</c:v>
                </c:pt>
                <c:pt idx="10">
                  <c:v>0.33333333333333331</c:v>
                </c:pt>
                <c:pt idx="11">
                  <c:v>0.34375</c:v>
                </c:pt>
                <c:pt idx="12">
                  <c:v>0.35416666666666669</c:v>
                </c:pt>
                <c:pt idx="13">
                  <c:v>0.36458333333333331</c:v>
                </c:pt>
                <c:pt idx="14">
                  <c:v>0.375</c:v>
                </c:pt>
                <c:pt idx="15">
                  <c:v>0.38541666666666669</c:v>
                </c:pt>
                <c:pt idx="16">
                  <c:v>0.39583333333333331</c:v>
                </c:pt>
                <c:pt idx="17">
                  <c:v>0.40625</c:v>
                </c:pt>
                <c:pt idx="18">
                  <c:v>0.41666666666666669</c:v>
                </c:pt>
                <c:pt idx="19">
                  <c:v>0.42708333333333331</c:v>
                </c:pt>
                <c:pt idx="20">
                  <c:v>0.4375</c:v>
                </c:pt>
                <c:pt idx="21">
                  <c:v>0.44791666666666669</c:v>
                </c:pt>
                <c:pt idx="22">
                  <c:v>0.45833333333333331</c:v>
                </c:pt>
                <c:pt idx="23">
                  <c:v>0.46875</c:v>
                </c:pt>
                <c:pt idx="24">
                  <c:v>0.47916666666666669</c:v>
                </c:pt>
                <c:pt idx="25">
                  <c:v>0.48958333333333331</c:v>
                </c:pt>
                <c:pt idx="26">
                  <c:v>0.5</c:v>
                </c:pt>
                <c:pt idx="27">
                  <c:v>0.51041666666666663</c:v>
                </c:pt>
                <c:pt idx="28">
                  <c:v>0.52083333333333337</c:v>
                </c:pt>
                <c:pt idx="29">
                  <c:v>0.53125</c:v>
                </c:pt>
                <c:pt idx="30">
                  <c:v>0.54166666666666663</c:v>
                </c:pt>
                <c:pt idx="31">
                  <c:v>0.55208333333333337</c:v>
                </c:pt>
                <c:pt idx="32">
                  <c:v>0.5625</c:v>
                </c:pt>
                <c:pt idx="33">
                  <c:v>0.57291666666666663</c:v>
                </c:pt>
                <c:pt idx="34">
                  <c:v>0.58333333333333337</c:v>
                </c:pt>
                <c:pt idx="35">
                  <c:v>0.59375</c:v>
                </c:pt>
                <c:pt idx="36">
                  <c:v>0.60416666666666663</c:v>
                </c:pt>
                <c:pt idx="37">
                  <c:v>0.61458333333333337</c:v>
                </c:pt>
                <c:pt idx="38">
                  <c:v>0.625</c:v>
                </c:pt>
                <c:pt idx="39">
                  <c:v>0.63541666666666663</c:v>
                </c:pt>
                <c:pt idx="40">
                  <c:v>0.64583333333333337</c:v>
                </c:pt>
                <c:pt idx="41">
                  <c:v>0.65625</c:v>
                </c:pt>
                <c:pt idx="42">
                  <c:v>0.66666666666666663</c:v>
                </c:pt>
                <c:pt idx="43">
                  <c:v>0.67708333333333337</c:v>
                </c:pt>
                <c:pt idx="44">
                  <c:v>0.6875</c:v>
                </c:pt>
                <c:pt idx="45">
                  <c:v>0.69791666666666663</c:v>
                </c:pt>
                <c:pt idx="46">
                  <c:v>0.70833333333333337</c:v>
                </c:pt>
                <c:pt idx="47">
                  <c:v>0.71875</c:v>
                </c:pt>
                <c:pt idx="48">
                  <c:v>0.72916666666666663</c:v>
                </c:pt>
                <c:pt idx="49">
                  <c:v>0.73958333333333337</c:v>
                </c:pt>
                <c:pt idx="50">
                  <c:v>0.75</c:v>
                </c:pt>
                <c:pt idx="51">
                  <c:v>0.76041666666666663</c:v>
                </c:pt>
                <c:pt idx="52">
                  <c:v>0.77083333333333337</c:v>
                </c:pt>
                <c:pt idx="53">
                  <c:v>0.78125</c:v>
                </c:pt>
                <c:pt idx="54">
                  <c:v>0.79166666666666663</c:v>
                </c:pt>
                <c:pt idx="55">
                  <c:v>0.80208333333333337</c:v>
                </c:pt>
                <c:pt idx="56">
                  <c:v>0.8125</c:v>
                </c:pt>
                <c:pt idx="57">
                  <c:v>0.82291666666666663</c:v>
                </c:pt>
                <c:pt idx="58">
                  <c:v>0.83333333333333337</c:v>
                </c:pt>
                <c:pt idx="59">
                  <c:v>0.84375</c:v>
                </c:pt>
                <c:pt idx="60">
                  <c:v>0.85416666666666663</c:v>
                </c:pt>
                <c:pt idx="61">
                  <c:v>0.86458333333333337</c:v>
                </c:pt>
                <c:pt idx="62">
                  <c:v>0.875</c:v>
                </c:pt>
                <c:pt idx="63">
                  <c:v>0.88541666666666663</c:v>
                </c:pt>
                <c:pt idx="64">
                  <c:v>0.89583333333333337</c:v>
                </c:pt>
                <c:pt idx="65">
                  <c:v>0.90625</c:v>
                </c:pt>
                <c:pt idx="66">
                  <c:v>0.91666666666666663</c:v>
                </c:pt>
                <c:pt idx="67">
                  <c:v>0.92708333333333337</c:v>
                </c:pt>
                <c:pt idx="68">
                  <c:v>0.9375</c:v>
                </c:pt>
                <c:pt idx="69">
                  <c:v>0.94791666666666663</c:v>
                </c:pt>
                <c:pt idx="70">
                  <c:v>0.95833333333333337</c:v>
                </c:pt>
                <c:pt idx="71">
                  <c:v>0.96875</c:v>
                </c:pt>
                <c:pt idx="72">
                  <c:v>0.97916666666666663</c:v>
                </c:pt>
                <c:pt idx="73">
                  <c:v>0.98958333333333337</c:v>
                </c:pt>
                <c:pt idx="74">
                  <c:v>0</c:v>
                </c:pt>
                <c:pt idx="75">
                  <c:v>1.0416666666666666E-2</c:v>
                </c:pt>
                <c:pt idx="76">
                  <c:v>2.0833333333333332E-2</c:v>
                </c:pt>
                <c:pt idx="77">
                  <c:v>3.125E-2</c:v>
                </c:pt>
                <c:pt idx="78">
                  <c:v>4.1666666666666664E-2</c:v>
                </c:pt>
                <c:pt idx="79">
                  <c:v>5.2083333333333336E-2</c:v>
                </c:pt>
                <c:pt idx="80">
                  <c:v>6.25E-2</c:v>
                </c:pt>
                <c:pt idx="81">
                  <c:v>7.2916666666666671E-2</c:v>
                </c:pt>
                <c:pt idx="82">
                  <c:v>8.3333333333333329E-2</c:v>
                </c:pt>
                <c:pt idx="83">
                  <c:v>9.375E-2</c:v>
                </c:pt>
                <c:pt idx="84">
                  <c:v>0.10416666666666667</c:v>
                </c:pt>
                <c:pt idx="85">
                  <c:v>0.11458333333333333</c:v>
                </c:pt>
                <c:pt idx="86">
                  <c:v>0.125</c:v>
                </c:pt>
                <c:pt idx="87">
                  <c:v>0.13541666666666666</c:v>
                </c:pt>
                <c:pt idx="88">
                  <c:v>0.14583333333333334</c:v>
                </c:pt>
                <c:pt idx="89">
                  <c:v>0.15625</c:v>
                </c:pt>
                <c:pt idx="90">
                  <c:v>0.16666666666666666</c:v>
                </c:pt>
                <c:pt idx="91">
                  <c:v>0.17708333333333334</c:v>
                </c:pt>
                <c:pt idx="92">
                  <c:v>0.1875</c:v>
                </c:pt>
                <c:pt idx="93">
                  <c:v>0.19791666666666666</c:v>
                </c:pt>
                <c:pt idx="94">
                  <c:v>0.20833333333333334</c:v>
                </c:pt>
                <c:pt idx="95">
                  <c:v>0.21875</c:v>
                </c:pt>
                <c:pt idx="96">
                  <c:v>0.22916666666666666</c:v>
                </c:pt>
                <c:pt idx="97">
                  <c:v>0.23958333333333334</c:v>
                </c:pt>
                <c:pt idx="98">
                  <c:v>0.25</c:v>
                </c:pt>
                <c:pt idx="99">
                  <c:v>0.26041666666666669</c:v>
                </c:pt>
                <c:pt idx="100">
                  <c:v>0.27083333333333331</c:v>
                </c:pt>
                <c:pt idx="101">
                  <c:v>0.28125</c:v>
                </c:pt>
                <c:pt idx="102">
                  <c:v>0.29166666666666669</c:v>
                </c:pt>
                <c:pt idx="103">
                  <c:v>0.30208333333333331</c:v>
                </c:pt>
                <c:pt idx="104">
                  <c:v>0.3125</c:v>
                </c:pt>
                <c:pt idx="105">
                  <c:v>0.32291666666666669</c:v>
                </c:pt>
                <c:pt idx="106">
                  <c:v>0.33333333333333331</c:v>
                </c:pt>
                <c:pt idx="107">
                  <c:v>0.34375</c:v>
                </c:pt>
                <c:pt idx="108">
                  <c:v>0.35416666666666669</c:v>
                </c:pt>
                <c:pt idx="109">
                  <c:v>0.36458333333333331</c:v>
                </c:pt>
                <c:pt idx="110">
                  <c:v>0.375</c:v>
                </c:pt>
                <c:pt idx="111">
                  <c:v>0.38541666666666669</c:v>
                </c:pt>
                <c:pt idx="112">
                  <c:v>0.39583333333333331</c:v>
                </c:pt>
                <c:pt idx="113">
                  <c:v>0.40625</c:v>
                </c:pt>
                <c:pt idx="114">
                  <c:v>0.41666666666666669</c:v>
                </c:pt>
                <c:pt idx="115">
                  <c:v>0.42708333333333331</c:v>
                </c:pt>
                <c:pt idx="116">
                  <c:v>0.4375</c:v>
                </c:pt>
                <c:pt idx="117">
                  <c:v>0.44791666666666669</c:v>
                </c:pt>
                <c:pt idx="118">
                  <c:v>0.45833333333333331</c:v>
                </c:pt>
                <c:pt idx="119">
                  <c:v>0.46875</c:v>
                </c:pt>
                <c:pt idx="120">
                  <c:v>0.47916666666666669</c:v>
                </c:pt>
                <c:pt idx="121">
                  <c:v>0.48958333333333331</c:v>
                </c:pt>
                <c:pt idx="122">
                  <c:v>0.5</c:v>
                </c:pt>
                <c:pt idx="123">
                  <c:v>0.51041666666666663</c:v>
                </c:pt>
                <c:pt idx="124">
                  <c:v>0.52083333333333337</c:v>
                </c:pt>
                <c:pt idx="125">
                  <c:v>0.53125</c:v>
                </c:pt>
                <c:pt idx="126">
                  <c:v>0.54166666666666663</c:v>
                </c:pt>
                <c:pt idx="127">
                  <c:v>0.55208333333333337</c:v>
                </c:pt>
                <c:pt idx="128">
                  <c:v>0.5625</c:v>
                </c:pt>
                <c:pt idx="129">
                  <c:v>0.57291666666666663</c:v>
                </c:pt>
                <c:pt idx="130">
                  <c:v>0.58333333333333337</c:v>
                </c:pt>
                <c:pt idx="131">
                  <c:v>0.59375</c:v>
                </c:pt>
                <c:pt idx="132">
                  <c:v>0.60416666666666663</c:v>
                </c:pt>
                <c:pt idx="133">
                  <c:v>0.61458333333333337</c:v>
                </c:pt>
                <c:pt idx="134">
                  <c:v>0.625</c:v>
                </c:pt>
                <c:pt idx="135">
                  <c:v>0.63541666666666663</c:v>
                </c:pt>
                <c:pt idx="136">
                  <c:v>0.64583333333333337</c:v>
                </c:pt>
                <c:pt idx="137">
                  <c:v>0.65625</c:v>
                </c:pt>
                <c:pt idx="138">
                  <c:v>0.66666666666666663</c:v>
                </c:pt>
                <c:pt idx="139">
                  <c:v>0.67708333333333337</c:v>
                </c:pt>
                <c:pt idx="140">
                  <c:v>0.6875</c:v>
                </c:pt>
                <c:pt idx="141">
                  <c:v>0.69791666666666663</c:v>
                </c:pt>
                <c:pt idx="142">
                  <c:v>0.70833333333333337</c:v>
                </c:pt>
                <c:pt idx="143">
                  <c:v>0.71875</c:v>
                </c:pt>
                <c:pt idx="144">
                  <c:v>0.72916666666666663</c:v>
                </c:pt>
                <c:pt idx="145">
                  <c:v>0.73958333333333337</c:v>
                </c:pt>
                <c:pt idx="146">
                  <c:v>0.75</c:v>
                </c:pt>
                <c:pt idx="147">
                  <c:v>0.76041666666666663</c:v>
                </c:pt>
                <c:pt idx="148">
                  <c:v>0.77083333333333337</c:v>
                </c:pt>
                <c:pt idx="149">
                  <c:v>0.78125</c:v>
                </c:pt>
                <c:pt idx="150">
                  <c:v>0.79166666666666663</c:v>
                </c:pt>
                <c:pt idx="151">
                  <c:v>0.80208333333333337</c:v>
                </c:pt>
                <c:pt idx="152">
                  <c:v>0.8125</c:v>
                </c:pt>
                <c:pt idx="153">
                  <c:v>0.82291666666666663</c:v>
                </c:pt>
                <c:pt idx="154">
                  <c:v>0.83333333333333337</c:v>
                </c:pt>
                <c:pt idx="155">
                  <c:v>0.84375</c:v>
                </c:pt>
                <c:pt idx="156">
                  <c:v>0.85416666666666663</c:v>
                </c:pt>
                <c:pt idx="157">
                  <c:v>0.86458333333333337</c:v>
                </c:pt>
                <c:pt idx="158">
                  <c:v>0.875</c:v>
                </c:pt>
                <c:pt idx="159">
                  <c:v>0.88541666666666663</c:v>
                </c:pt>
                <c:pt idx="160">
                  <c:v>0.89583333333333337</c:v>
                </c:pt>
                <c:pt idx="161">
                  <c:v>0.90625</c:v>
                </c:pt>
                <c:pt idx="162">
                  <c:v>0.91666666666666663</c:v>
                </c:pt>
                <c:pt idx="163">
                  <c:v>0.92708333333333337</c:v>
                </c:pt>
                <c:pt idx="164">
                  <c:v>0.9375</c:v>
                </c:pt>
                <c:pt idx="165">
                  <c:v>0.94791666666666663</c:v>
                </c:pt>
                <c:pt idx="166">
                  <c:v>0.95833333333333337</c:v>
                </c:pt>
                <c:pt idx="167">
                  <c:v>0.96875</c:v>
                </c:pt>
                <c:pt idx="168">
                  <c:v>0.97916666666666663</c:v>
                </c:pt>
                <c:pt idx="169">
                  <c:v>0.98958333333333337</c:v>
                </c:pt>
                <c:pt idx="170">
                  <c:v>0</c:v>
                </c:pt>
                <c:pt idx="171">
                  <c:v>1.0416666666666666E-2</c:v>
                </c:pt>
                <c:pt idx="172">
                  <c:v>2.0833333333333332E-2</c:v>
                </c:pt>
                <c:pt idx="173">
                  <c:v>3.125E-2</c:v>
                </c:pt>
                <c:pt idx="174">
                  <c:v>4.1666666666666664E-2</c:v>
                </c:pt>
                <c:pt idx="175">
                  <c:v>5.2083333333333336E-2</c:v>
                </c:pt>
                <c:pt idx="176">
                  <c:v>6.25E-2</c:v>
                </c:pt>
                <c:pt idx="177">
                  <c:v>7.2916666666666671E-2</c:v>
                </c:pt>
                <c:pt idx="178">
                  <c:v>8.3333333333333329E-2</c:v>
                </c:pt>
                <c:pt idx="179">
                  <c:v>9.375E-2</c:v>
                </c:pt>
                <c:pt idx="180">
                  <c:v>0.10416666666666667</c:v>
                </c:pt>
                <c:pt idx="181">
                  <c:v>0.11458333333333333</c:v>
                </c:pt>
                <c:pt idx="182">
                  <c:v>0.125</c:v>
                </c:pt>
                <c:pt idx="183">
                  <c:v>0.13541666666666666</c:v>
                </c:pt>
                <c:pt idx="184">
                  <c:v>0.14583333333333334</c:v>
                </c:pt>
                <c:pt idx="185">
                  <c:v>0.15625</c:v>
                </c:pt>
                <c:pt idx="186">
                  <c:v>0.16666666666666666</c:v>
                </c:pt>
                <c:pt idx="187">
                  <c:v>0.17708333333333334</c:v>
                </c:pt>
                <c:pt idx="188">
                  <c:v>0.1875</c:v>
                </c:pt>
                <c:pt idx="189">
                  <c:v>0.19791666666666666</c:v>
                </c:pt>
                <c:pt idx="190">
                  <c:v>0.20833333333333334</c:v>
                </c:pt>
                <c:pt idx="191">
                  <c:v>0.21875</c:v>
                </c:pt>
                <c:pt idx="192">
                  <c:v>0.22916666666666666</c:v>
                </c:pt>
                <c:pt idx="193">
                  <c:v>0.23958333333333334</c:v>
                </c:pt>
                <c:pt idx="194">
                  <c:v>0.25</c:v>
                </c:pt>
                <c:pt idx="195">
                  <c:v>0.26041666666666669</c:v>
                </c:pt>
                <c:pt idx="196">
                  <c:v>0.27083333333333331</c:v>
                </c:pt>
                <c:pt idx="197">
                  <c:v>0.28125</c:v>
                </c:pt>
                <c:pt idx="198">
                  <c:v>0.29166666666666669</c:v>
                </c:pt>
                <c:pt idx="199">
                  <c:v>0.30208333333333331</c:v>
                </c:pt>
                <c:pt idx="200">
                  <c:v>0.3125</c:v>
                </c:pt>
                <c:pt idx="201">
                  <c:v>0.32291666666666669</c:v>
                </c:pt>
                <c:pt idx="202">
                  <c:v>0.33333333333333331</c:v>
                </c:pt>
                <c:pt idx="203">
                  <c:v>0.34375</c:v>
                </c:pt>
                <c:pt idx="204">
                  <c:v>0.35416666666666669</c:v>
                </c:pt>
                <c:pt idx="205">
                  <c:v>0.36458333333333331</c:v>
                </c:pt>
                <c:pt idx="206">
                  <c:v>0.375</c:v>
                </c:pt>
                <c:pt idx="207">
                  <c:v>0.38541666666666669</c:v>
                </c:pt>
                <c:pt idx="208">
                  <c:v>0.39583333333333331</c:v>
                </c:pt>
                <c:pt idx="209">
                  <c:v>0.40625</c:v>
                </c:pt>
                <c:pt idx="210">
                  <c:v>0.41666666666666669</c:v>
                </c:pt>
                <c:pt idx="211">
                  <c:v>0.42708333333333331</c:v>
                </c:pt>
                <c:pt idx="212">
                  <c:v>0.4375</c:v>
                </c:pt>
                <c:pt idx="213">
                  <c:v>0.44791666666666669</c:v>
                </c:pt>
                <c:pt idx="214">
                  <c:v>0.45833333333333331</c:v>
                </c:pt>
                <c:pt idx="215">
                  <c:v>0.46875</c:v>
                </c:pt>
                <c:pt idx="216">
                  <c:v>0.47916666666666669</c:v>
                </c:pt>
                <c:pt idx="217">
                  <c:v>0.48958333333333331</c:v>
                </c:pt>
                <c:pt idx="218">
                  <c:v>0.5</c:v>
                </c:pt>
                <c:pt idx="219">
                  <c:v>0.51041666666666663</c:v>
                </c:pt>
                <c:pt idx="220">
                  <c:v>0.52083333333333337</c:v>
                </c:pt>
                <c:pt idx="221">
                  <c:v>0.53125</c:v>
                </c:pt>
                <c:pt idx="222">
                  <c:v>0.54166666666666663</c:v>
                </c:pt>
                <c:pt idx="223">
                  <c:v>0.55208333333333337</c:v>
                </c:pt>
                <c:pt idx="224">
                  <c:v>0.5625</c:v>
                </c:pt>
                <c:pt idx="225">
                  <c:v>0.57291666666666663</c:v>
                </c:pt>
                <c:pt idx="226">
                  <c:v>0.58333333333333337</c:v>
                </c:pt>
                <c:pt idx="227">
                  <c:v>0.59375</c:v>
                </c:pt>
                <c:pt idx="228">
                  <c:v>0.60416666666666663</c:v>
                </c:pt>
                <c:pt idx="229">
                  <c:v>0.61458333333333337</c:v>
                </c:pt>
                <c:pt idx="230">
                  <c:v>0.625</c:v>
                </c:pt>
                <c:pt idx="231">
                  <c:v>0.63541666666666663</c:v>
                </c:pt>
                <c:pt idx="232">
                  <c:v>0.64583333333333337</c:v>
                </c:pt>
                <c:pt idx="233">
                  <c:v>0.65625</c:v>
                </c:pt>
                <c:pt idx="234">
                  <c:v>0.66666666666666663</c:v>
                </c:pt>
                <c:pt idx="235">
                  <c:v>0.67708333333333337</c:v>
                </c:pt>
                <c:pt idx="236">
                  <c:v>0.6875</c:v>
                </c:pt>
                <c:pt idx="237">
                  <c:v>0.69791666666666663</c:v>
                </c:pt>
                <c:pt idx="238">
                  <c:v>0.70833333333333337</c:v>
                </c:pt>
                <c:pt idx="239">
                  <c:v>0.71875</c:v>
                </c:pt>
                <c:pt idx="240">
                  <c:v>0.72916666666666663</c:v>
                </c:pt>
                <c:pt idx="241">
                  <c:v>0.73958333333333337</c:v>
                </c:pt>
                <c:pt idx="242">
                  <c:v>0.75</c:v>
                </c:pt>
                <c:pt idx="243">
                  <c:v>0.76041666666666663</c:v>
                </c:pt>
                <c:pt idx="244">
                  <c:v>0.77083333333333337</c:v>
                </c:pt>
                <c:pt idx="245">
                  <c:v>0.78125</c:v>
                </c:pt>
                <c:pt idx="246">
                  <c:v>0.79166666666666663</c:v>
                </c:pt>
                <c:pt idx="247">
                  <c:v>0.80208333333333337</c:v>
                </c:pt>
                <c:pt idx="248">
                  <c:v>0.8125</c:v>
                </c:pt>
                <c:pt idx="249">
                  <c:v>0.82291666666666663</c:v>
                </c:pt>
                <c:pt idx="250">
                  <c:v>0.83333333333333337</c:v>
                </c:pt>
                <c:pt idx="251">
                  <c:v>0.84375</c:v>
                </c:pt>
                <c:pt idx="252">
                  <c:v>0.85416666666666663</c:v>
                </c:pt>
                <c:pt idx="253">
                  <c:v>0.86458333333333337</c:v>
                </c:pt>
                <c:pt idx="254">
                  <c:v>0.875</c:v>
                </c:pt>
                <c:pt idx="255">
                  <c:v>0.88541666666666663</c:v>
                </c:pt>
                <c:pt idx="256">
                  <c:v>0.89583333333333337</c:v>
                </c:pt>
                <c:pt idx="257">
                  <c:v>0.90625</c:v>
                </c:pt>
                <c:pt idx="258">
                  <c:v>0.91666666666666663</c:v>
                </c:pt>
                <c:pt idx="259">
                  <c:v>0.92708333333333337</c:v>
                </c:pt>
                <c:pt idx="260">
                  <c:v>0.9375</c:v>
                </c:pt>
                <c:pt idx="261">
                  <c:v>0.94791666666666663</c:v>
                </c:pt>
                <c:pt idx="262">
                  <c:v>0.95833333333333337</c:v>
                </c:pt>
                <c:pt idx="263">
                  <c:v>0.96875</c:v>
                </c:pt>
                <c:pt idx="264">
                  <c:v>0.97916666666666663</c:v>
                </c:pt>
                <c:pt idx="265">
                  <c:v>0.98958333333333337</c:v>
                </c:pt>
                <c:pt idx="266">
                  <c:v>0</c:v>
                </c:pt>
                <c:pt idx="267">
                  <c:v>1.0416666666666666E-2</c:v>
                </c:pt>
                <c:pt idx="268">
                  <c:v>2.0833333333333332E-2</c:v>
                </c:pt>
                <c:pt idx="269">
                  <c:v>3.125E-2</c:v>
                </c:pt>
                <c:pt idx="270">
                  <c:v>4.1666666666666664E-2</c:v>
                </c:pt>
                <c:pt idx="271">
                  <c:v>5.2083333333333336E-2</c:v>
                </c:pt>
                <c:pt idx="272">
                  <c:v>6.25E-2</c:v>
                </c:pt>
                <c:pt idx="273">
                  <c:v>7.2916666666666671E-2</c:v>
                </c:pt>
                <c:pt idx="274">
                  <c:v>8.3333333333333329E-2</c:v>
                </c:pt>
                <c:pt idx="275">
                  <c:v>9.375E-2</c:v>
                </c:pt>
                <c:pt idx="276">
                  <c:v>0.10416666666666667</c:v>
                </c:pt>
                <c:pt idx="277">
                  <c:v>0.11458333333333333</c:v>
                </c:pt>
                <c:pt idx="278">
                  <c:v>0.125</c:v>
                </c:pt>
                <c:pt idx="279">
                  <c:v>0.13541666666666666</c:v>
                </c:pt>
                <c:pt idx="280">
                  <c:v>0.14583333333333334</c:v>
                </c:pt>
                <c:pt idx="281">
                  <c:v>0.15625</c:v>
                </c:pt>
                <c:pt idx="282">
                  <c:v>0.16666666666666666</c:v>
                </c:pt>
                <c:pt idx="283">
                  <c:v>0.17708333333333334</c:v>
                </c:pt>
                <c:pt idx="284">
                  <c:v>0.1875</c:v>
                </c:pt>
                <c:pt idx="285">
                  <c:v>0.19791666666666666</c:v>
                </c:pt>
                <c:pt idx="286">
                  <c:v>0.20833333333333334</c:v>
                </c:pt>
                <c:pt idx="287">
                  <c:v>0.21875</c:v>
                </c:pt>
                <c:pt idx="288">
                  <c:v>0.22916666666666666</c:v>
                </c:pt>
                <c:pt idx="289">
                  <c:v>0.23958333333333334</c:v>
                </c:pt>
                <c:pt idx="290">
                  <c:v>0.25</c:v>
                </c:pt>
                <c:pt idx="291">
                  <c:v>0.26041666666666669</c:v>
                </c:pt>
                <c:pt idx="292">
                  <c:v>0.27083333333333331</c:v>
                </c:pt>
                <c:pt idx="293">
                  <c:v>0.28125</c:v>
                </c:pt>
                <c:pt idx="294">
                  <c:v>0.29166666666666669</c:v>
                </c:pt>
                <c:pt idx="295">
                  <c:v>0.30208333333333331</c:v>
                </c:pt>
                <c:pt idx="296">
                  <c:v>0.3125</c:v>
                </c:pt>
                <c:pt idx="297">
                  <c:v>0.32291666666666669</c:v>
                </c:pt>
                <c:pt idx="298">
                  <c:v>0.33333333333333331</c:v>
                </c:pt>
                <c:pt idx="299">
                  <c:v>0.34375</c:v>
                </c:pt>
                <c:pt idx="300">
                  <c:v>0.35416666666666669</c:v>
                </c:pt>
                <c:pt idx="301">
                  <c:v>0.36458333333333331</c:v>
                </c:pt>
                <c:pt idx="302">
                  <c:v>0.375</c:v>
                </c:pt>
                <c:pt idx="303">
                  <c:v>0.38541666666666669</c:v>
                </c:pt>
                <c:pt idx="304">
                  <c:v>0.39583333333333331</c:v>
                </c:pt>
                <c:pt idx="305">
                  <c:v>0.40625</c:v>
                </c:pt>
                <c:pt idx="306">
                  <c:v>0.41666666666666669</c:v>
                </c:pt>
                <c:pt idx="307">
                  <c:v>0.42708333333333331</c:v>
                </c:pt>
                <c:pt idx="308">
                  <c:v>0.4375</c:v>
                </c:pt>
                <c:pt idx="309">
                  <c:v>0.44791666666666669</c:v>
                </c:pt>
                <c:pt idx="310">
                  <c:v>0.45833333333333331</c:v>
                </c:pt>
                <c:pt idx="311">
                  <c:v>0.46875</c:v>
                </c:pt>
                <c:pt idx="312">
                  <c:v>0.47916666666666669</c:v>
                </c:pt>
                <c:pt idx="313">
                  <c:v>0.48958333333333331</c:v>
                </c:pt>
                <c:pt idx="314">
                  <c:v>0.5</c:v>
                </c:pt>
                <c:pt idx="315">
                  <c:v>0.51041666666666663</c:v>
                </c:pt>
                <c:pt idx="316">
                  <c:v>0.52083333333333337</c:v>
                </c:pt>
                <c:pt idx="317">
                  <c:v>0.53125</c:v>
                </c:pt>
                <c:pt idx="318">
                  <c:v>0.54166666666666663</c:v>
                </c:pt>
                <c:pt idx="319">
                  <c:v>0.55208333333333337</c:v>
                </c:pt>
                <c:pt idx="320">
                  <c:v>0.5625</c:v>
                </c:pt>
                <c:pt idx="321">
                  <c:v>0.57291666666666663</c:v>
                </c:pt>
                <c:pt idx="322">
                  <c:v>0.58333333333333337</c:v>
                </c:pt>
                <c:pt idx="323">
                  <c:v>0.59375</c:v>
                </c:pt>
                <c:pt idx="324">
                  <c:v>0.60416666666666663</c:v>
                </c:pt>
                <c:pt idx="325">
                  <c:v>0.61458333333333337</c:v>
                </c:pt>
                <c:pt idx="326">
                  <c:v>0.625</c:v>
                </c:pt>
                <c:pt idx="327">
                  <c:v>0.63541666666666663</c:v>
                </c:pt>
                <c:pt idx="328">
                  <c:v>0.64583333333333337</c:v>
                </c:pt>
                <c:pt idx="329">
                  <c:v>0.65625</c:v>
                </c:pt>
                <c:pt idx="330">
                  <c:v>0.66666666666666663</c:v>
                </c:pt>
                <c:pt idx="331">
                  <c:v>0.67708333333333337</c:v>
                </c:pt>
                <c:pt idx="332">
                  <c:v>0.6875</c:v>
                </c:pt>
                <c:pt idx="333">
                  <c:v>0.69791666666666663</c:v>
                </c:pt>
                <c:pt idx="334">
                  <c:v>0.70833333333333337</c:v>
                </c:pt>
                <c:pt idx="335">
                  <c:v>0.71875</c:v>
                </c:pt>
                <c:pt idx="336">
                  <c:v>0.72916666666666663</c:v>
                </c:pt>
                <c:pt idx="337">
                  <c:v>0.73958333333333337</c:v>
                </c:pt>
                <c:pt idx="338">
                  <c:v>0.75</c:v>
                </c:pt>
                <c:pt idx="339">
                  <c:v>0.76041666666666663</c:v>
                </c:pt>
                <c:pt idx="340">
                  <c:v>0.77083333333333337</c:v>
                </c:pt>
                <c:pt idx="341">
                  <c:v>0.78125</c:v>
                </c:pt>
                <c:pt idx="342">
                  <c:v>0.79166666666666663</c:v>
                </c:pt>
                <c:pt idx="343">
                  <c:v>0.80208333333333337</c:v>
                </c:pt>
                <c:pt idx="344">
                  <c:v>0.8125</c:v>
                </c:pt>
                <c:pt idx="345">
                  <c:v>0.82291666666666663</c:v>
                </c:pt>
                <c:pt idx="346">
                  <c:v>0.83333333333333337</c:v>
                </c:pt>
                <c:pt idx="347">
                  <c:v>0.84375</c:v>
                </c:pt>
                <c:pt idx="348">
                  <c:v>0.85416666666666663</c:v>
                </c:pt>
                <c:pt idx="349">
                  <c:v>0.86458333333333337</c:v>
                </c:pt>
                <c:pt idx="350">
                  <c:v>0.875</c:v>
                </c:pt>
                <c:pt idx="351">
                  <c:v>0.88541666666666663</c:v>
                </c:pt>
                <c:pt idx="352">
                  <c:v>0.89583333333333337</c:v>
                </c:pt>
                <c:pt idx="353">
                  <c:v>0.90625</c:v>
                </c:pt>
                <c:pt idx="354">
                  <c:v>0.91666666666666663</c:v>
                </c:pt>
                <c:pt idx="355">
                  <c:v>0.92708333333333337</c:v>
                </c:pt>
                <c:pt idx="356">
                  <c:v>0.9375</c:v>
                </c:pt>
                <c:pt idx="357">
                  <c:v>0.94791666666666663</c:v>
                </c:pt>
                <c:pt idx="358">
                  <c:v>0.95833333333333337</c:v>
                </c:pt>
                <c:pt idx="359">
                  <c:v>0.96875</c:v>
                </c:pt>
                <c:pt idx="360">
                  <c:v>0.97916666666666663</c:v>
                </c:pt>
                <c:pt idx="361">
                  <c:v>0.98958333333333337</c:v>
                </c:pt>
                <c:pt idx="362">
                  <c:v>0</c:v>
                </c:pt>
                <c:pt idx="363">
                  <c:v>1.0416666666666666E-2</c:v>
                </c:pt>
                <c:pt idx="364">
                  <c:v>2.0833333333333332E-2</c:v>
                </c:pt>
                <c:pt idx="365">
                  <c:v>3.125E-2</c:v>
                </c:pt>
                <c:pt idx="366">
                  <c:v>4.1666666666666664E-2</c:v>
                </c:pt>
                <c:pt idx="367">
                  <c:v>5.2083333333333336E-2</c:v>
                </c:pt>
                <c:pt idx="368">
                  <c:v>6.25E-2</c:v>
                </c:pt>
                <c:pt idx="369">
                  <c:v>7.2916666666666671E-2</c:v>
                </c:pt>
                <c:pt idx="370">
                  <c:v>8.3333333333333329E-2</c:v>
                </c:pt>
                <c:pt idx="371">
                  <c:v>9.375E-2</c:v>
                </c:pt>
                <c:pt idx="372">
                  <c:v>0.10416666666666667</c:v>
                </c:pt>
                <c:pt idx="373">
                  <c:v>0.11458333333333333</c:v>
                </c:pt>
                <c:pt idx="374">
                  <c:v>0.125</c:v>
                </c:pt>
                <c:pt idx="375">
                  <c:v>0.13541666666666666</c:v>
                </c:pt>
                <c:pt idx="376">
                  <c:v>0.14583333333333334</c:v>
                </c:pt>
                <c:pt idx="377">
                  <c:v>0.15625</c:v>
                </c:pt>
                <c:pt idx="378">
                  <c:v>0.16666666666666666</c:v>
                </c:pt>
                <c:pt idx="379">
                  <c:v>0.17708333333333334</c:v>
                </c:pt>
                <c:pt idx="380">
                  <c:v>0.1875</c:v>
                </c:pt>
                <c:pt idx="381">
                  <c:v>0.19791666666666666</c:v>
                </c:pt>
                <c:pt idx="382">
                  <c:v>0.20833333333333334</c:v>
                </c:pt>
                <c:pt idx="383">
                  <c:v>0.21875</c:v>
                </c:pt>
                <c:pt idx="384">
                  <c:v>0.22916666666666666</c:v>
                </c:pt>
                <c:pt idx="385">
                  <c:v>0.23958333333333334</c:v>
                </c:pt>
                <c:pt idx="386">
                  <c:v>0.25</c:v>
                </c:pt>
                <c:pt idx="387">
                  <c:v>0.26041666666666669</c:v>
                </c:pt>
                <c:pt idx="388">
                  <c:v>0.27083333333333331</c:v>
                </c:pt>
                <c:pt idx="389">
                  <c:v>0.28125</c:v>
                </c:pt>
                <c:pt idx="390">
                  <c:v>0.29166666666666669</c:v>
                </c:pt>
                <c:pt idx="391">
                  <c:v>0.30208333333333331</c:v>
                </c:pt>
                <c:pt idx="392">
                  <c:v>0.3125</c:v>
                </c:pt>
                <c:pt idx="393">
                  <c:v>0.32291666666666669</c:v>
                </c:pt>
                <c:pt idx="394">
                  <c:v>0.33333333333333331</c:v>
                </c:pt>
                <c:pt idx="395">
                  <c:v>0.34375</c:v>
                </c:pt>
                <c:pt idx="396">
                  <c:v>0.35416666666666669</c:v>
                </c:pt>
                <c:pt idx="397">
                  <c:v>0.36458333333333331</c:v>
                </c:pt>
                <c:pt idx="398">
                  <c:v>0.375</c:v>
                </c:pt>
                <c:pt idx="399">
                  <c:v>0.38541666666666669</c:v>
                </c:pt>
                <c:pt idx="400">
                  <c:v>0.39583333333333331</c:v>
                </c:pt>
                <c:pt idx="401">
                  <c:v>0.40625</c:v>
                </c:pt>
                <c:pt idx="402">
                  <c:v>0.41666666666666669</c:v>
                </c:pt>
                <c:pt idx="403">
                  <c:v>0.42708333333333331</c:v>
                </c:pt>
                <c:pt idx="404">
                  <c:v>0.4375</c:v>
                </c:pt>
                <c:pt idx="405">
                  <c:v>0.44791666666666669</c:v>
                </c:pt>
                <c:pt idx="406">
                  <c:v>0.45833333333333331</c:v>
                </c:pt>
                <c:pt idx="407">
                  <c:v>0.46875</c:v>
                </c:pt>
                <c:pt idx="408">
                  <c:v>0.47916666666666669</c:v>
                </c:pt>
                <c:pt idx="409">
                  <c:v>0.48958333333333331</c:v>
                </c:pt>
                <c:pt idx="410">
                  <c:v>0.5</c:v>
                </c:pt>
                <c:pt idx="411">
                  <c:v>0.51041666666666663</c:v>
                </c:pt>
                <c:pt idx="412">
                  <c:v>0.52083333333333337</c:v>
                </c:pt>
                <c:pt idx="413">
                  <c:v>0.53125</c:v>
                </c:pt>
                <c:pt idx="414">
                  <c:v>0.54166666666666663</c:v>
                </c:pt>
                <c:pt idx="415">
                  <c:v>0.55208333333333337</c:v>
                </c:pt>
                <c:pt idx="416">
                  <c:v>0.5625</c:v>
                </c:pt>
                <c:pt idx="417">
                  <c:v>0.57291666666666663</c:v>
                </c:pt>
                <c:pt idx="418">
                  <c:v>0.58333333333333337</c:v>
                </c:pt>
                <c:pt idx="419">
                  <c:v>0.59375</c:v>
                </c:pt>
                <c:pt idx="420">
                  <c:v>0.60416666666666663</c:v>
                </c:pt>
                <c:pt idx="421">
                  <c:v>0.61458333333333337</c:v>
                </c:pt>
                <c:pt idx="422">
                  <c:v>0.625</c:v>
                </c:pt>
                <c:pt idx="423">
                  <c:v>0.63541666666666663</c:v>
                </c:pt>
                <c:pt idx="424">
                  <c:v>0.64583333333333337</c:v>
                </c:pt>
                <c:pt idx="425">
                  <c:v>0.65625</c:v>
                </c:pt>
                <c:pt idx="426">
                  <c:v>0.66666666666666663</c:v>
                </c:pt>
                <c:pt idx="427">
                  <c:v>0.67708333333333337</c:v>
                </c:pt>
                <c:pt idx="428">
                  <c:v>0.6875</c:v>
                </c:pt>
                <c:pt idx="429">
                  <c:v>0.69791666666666663</c:v>
                </c:pt>
                <c:pt idx="430">
                  <c:v>0.70833333333333337</c:v>
                </c:pt>
                <c:pt idx="431">
                  <c:v>0.71875</c:v>
                </c:pt>
                <c:pt idx="432">
                  <c:v>0.72916666666666663</c:v>
                </c:pt>
                <c:pt idx="433">
                  <c:v>0.73958333333333337</c:v>
                </c:pt>
                <c:pt idx="434">
                  <c:v>0.75</c:v>
                </c:pt>
                <c:pt idx="435">
                  <c:v>0.76041666666666663</c:v>
                </c:pt>
                <c:pt idx="436">
                  <c:v>0.77083333333333337</c:v>
                </c:pt>
                <c:pt idx="437">
                  <c:v>0.78125</c:v>
                </c:pt>
                <c:pt idx="438">
                  <c:v>0.79166666666666663</c:v>
                </c:pt>
                <c:pt idx="439">
                  <c:v>0.80208333333333337</c:v>
                </c:pt>
                <c:pt idx="440">
                  <c:v>0.8125</c:v>
                </c:pt>
                <c:pt idx="441">
                  <c:v>0.82291666666666663</c:v>
                </c:pt>
                <c:pt idx="442">
                  <c:v>0.83333333333333337</c:v>
                </c:pt>
                <c:pt idx="443">
                  <c:v>0.84375</c:v>
                </c:pt>
                <c:pt idx="444">
                  <c:v>0.85416666666666663</c:v>
                </c:pt>
                <c:pt idx="445">
                  <c:v>0.86458333333333337</c:v>
                </c:pt>
                <c:pt idx="446">
                  <c:v>0.875</c:v>
                </c:pt>
                <c:pt idx="447">
                  <c:v>0.88541666666666663</c:v>
                </c:pt>
                <c:pt idx="448">
                  <c:v>0.89583333333333337</c:v>
                </c:pt>
                <c:pt idx="449">
                  <c:v>0.90625</c:v>
                </c:pt>
                <c:pt idx="450">
                  <c:v>0.91666666666666663</c:v>
                </c:pt>
                <c:pt idx="451">
                  <c:v>0.92708333333333337</c:v>
                </c:pt>
                <c:pt idx="452">
                  <c:v>0.9375</c:v>
                </c:pt>
                <c:pt idx="453">
                  <c:v>0.94791666666666663</c:v>
                </c:pt>
                <c:pt idx="454">
                  <c:v>0.95833333333333337</c:v>
                </c:pt>
              </c:numCache>
            </c:numRef>
          </c:cat>
          <c:val>
            <c:numRef>
              <c:f>'JULY 10_14 2013'!$C$2:$C$456</c:f>
              <c:numCache>
                <c:formatCode>General</c:formatCode>
                <c:ptCount val="455"/>
                <c:pt idx="0">
                  <c:v>27</c:v>
                </c:pt>
                <c:pt idx="1">
                  <c:v>27</c:v>
                </c:pt>
                <c:pt idx="2">
                  <c:v>28</c:v>
                </c:pt>
                <c:pt idx="3">
                  <c:v>26</c:v>
                </c:pt>
                <c:pt idx="4">
                  <c:v>27</c:v>
                </c:pt>
                <c:pt idx="5">
                  <c:v>28</c:v>
                </c:pt>
                <c:pt idx="6">
                  <c:v>97</c:v>
                </c:pt>
                <c:pt idx="7">
                  <c:v>109</c:v>
                </c:pt>
                <c:pt idx="8">
                  <c:v>112</c:v>
                </c:pt>
                <c:pt idx="9">
                  <c:v>111</c:v>
                </c:pt>
                <c:pt idx="10">
                  <c:v>132</c:v>
                </c:pt>
                <c:pt idx="11">
                  <c:v>586</c:v>
                </c:pt>
                <c:pt idx="12">
                  <c:v>501</c:v>
                </c:pt>
                <c:pt idx="13">
                  <c:v>455</c:v>
                </c:pt>
                <c:pt idx="14">
                  <c:v>440</c:v>
                </c:pt>
                <c:pt idx="15">
                  <c:v>385</c:v>
                </c:pt>
                <c:pt idx="16">
                  <c:v>354</c:v>
                </c:pt>
                <c:pt idx="17">
                  <c:v>604</c:v>
                </c:pt>
                <c:pt idx="18">
                  <c:v>927</c:v>
                </c:pt>
                <c:pt idx="19">
                  <c:v>894</c:v>
                </c:pt>
                <c:pt idx="20">
                  <c:v>1012</c:v>
                </c:pt>
                <c:pt idx="21">
                  <c:v>939</c:v>
                </c:pt>
                <c:pt idx="22">
                  <c:v>883</c:v>
                </c:pt>
                <c:pt idx="23">
                  <c:v>924</c:v>
                </c:pt>
                <c:pt idx="24">
                  <c:v>1011</c:v>
                </c:pt>
                <c:pt idx="25">
                  <c:v>973</c:v>
                </c:pt>
                <c:pt idx="26">
                  <c:v>929</c:v>
                </c:pt>
                <c:pt idx="27">
                  <c:v>1022</c:v>
                </c:pt>
                <c:pt idx="28">
                  <c:v>915</c:v>
                </c:pt>
                <c:pt idx="29">
                  <c:v>983</c:v>
                </c:pt>
                <c:pt idx="30">
                  <c:v>980</c:v>
                </c:pt>
                <c:pt idx="31">
                  <c:v>994</c:v>
                </c:pt>
                <c:pt idx="32">
                  <c:v>1019</c:v>
                </c:pt>
                <c:pt idx="33">
                  <c:v>993</c:v>
                </c:pt>
                <c:pt idx="34">
                  <c:v>1017</c:v>
                </c:pt>
                <c:pt idx="35">
                  <c:v>917</c:v>
                </c:pt>
                <c:pt idx="36">
                  <c:v>1032</c:v>
                </c:pt>
                <c:pt idx="37">
                  <c:v>1025</c:v>
                </c:pt>
                <c:pt idx="38">
                  <c:v>917</c:v>
                </c:pt>
                <c:pt idx="39">
                  <c:v>1004</c:v>
                </c:pt>
                <c:pt idx="40">
                  <c:v>991</c:v>
                </c:pt>
                <c:pt idx="41">
                  <c:v>1075</c:v>
                </c:pt>
                <c:pt idx="42">
                  <c:v>962</c:v>
                </c:pt>
                <c:pt idx="43">
                  <c:v>1042</c:v>
                </c:pt>
                <c:pt idx="44">
                  <c:v>947</c:v>
                </c:pt>
                <c:pt idx="45">
                  <c:v>1003</c:v>
                </c:pt>
                <c:pt idx="46">
                  <c:v>956</c:v>
                </c:pt>
                <c:pt idx="47">
                  <c:v>952</c:v>
                </c:pt>
                <c:pt idx="48">
                  <c:v>982</c:v>
                </c:pt>
                <c:pt idx="49">
                  <c:v>992</c:v>
                </c:pt>
                <c:pt idx="50">
                  <c:v>970</c:v>
                </c:pt>
                <c:pt idx="51">
                  <c:v>963</c:v>
                </c:pt>
                <c:pt idx="52">
                  <c:v>1030</c:v>
                </c:pt>
                <c:pt idx="53">
                  <c:v>912</c:v>
                </c:pt>
                <c:pt idx="54">
                  <c:v>992</c:v>
                </c:pt>
                <c:pt idx="55">
                  <c:v>986</c:v>
                </c:pt>
                <c:pt idx="56">
                  <c:v>925</c:v>
                </c:pt>
                <c:pt idx="57">
                  <c:v>1006</c:v>
                </c:pt>
                <c:pt idx="58">
                  <c:v>891</c:v>
                </c:pt>
                <c:pt idx="59">
                  <c:v>982</c:v>
                </c:pt>
                <c:pt idx="60">
                  <c:v>916</c:v>
                </c:pt>
                <c:pt idx="61">
                  <c:v>615</c:v>
                </c:pt>
                <c:pt idx="62">
                  <c:v>521</c:v>
                </c:pt>
                <c:pt idx="63">
                  <c:v>140</c:v>
                </c:pt>
                <c:pt idx="64">
                  <c:v>122</c:v>
                </c:pt>
                <c:pt idx="65">
                  <c:v>36</c:v>
                </c:pt>
                <c:pt idx="66">
                  <c:v>27</c:v>
                </c:pt>
                <c:pt idx="67">
                  <c:v>25</c:v>
                </c:pt>
                <c:pt idx="68">
                  <c:v>23</c:v>
                </c:pt>
                <c:pt idx="69">
                  <c:v>25</c:v>
                </c:pt>
                <c:pt idx="70">
                  <c:v>25</c:v>
                </c:pt>
                <c:pt idx="71">
                  <c:v>26</c:v>
                </c:pt>
                <c:pt idx="72">
                  <c:v>24</c:v>
                </c:pt>
                <c:pt idx="73">
                  <c:v>25</c:v>
                </c:pt>
                <c:pt idx="74">
                  <c:v>26</c:v>
                </c:pt>
                <c:pt idx="75">
                  <c:v>24</c:v>
                </c:pt>
                <c:pt idx="76">
                  <c:v>24</c:v>
                </c:pt>
                <c:pt idx="77">
                  <c:v>26</c:v>
                </c:pt>
                <c:pt idx="78">
                  <c:v>25</c:v>
                </c:pt>
                <c:pt idx="79">
                  <c:v>23</c:v>
                </c:pt>
                <c:pt idx="80">
                  <c:v>25</c:v>
                </c:pt>
                <c:pt idx="81">
                  <c:v>25</c:v>
                </c:pt>
                <c:pt idx="82">
                  <c:v>23</c:v>
                </c:pt>
                <c:pt idx="83">
                  <c:v>23</c:v>
                </c:pt>
                <c:pt idx="84">
                  <c:v>26</c:v>
                </c:pt>
                <c:pt idx="85">
                  <c:v>27</c:v>
                </c:pt>
                <c:pt idx="86">
                  <c:v>25</c:v>
                </c:pt>
                <c:pt idx="87">
                  <c:v>23</c:v>
                </c:pt>
                <c:pt idx="88">
                  <c:v>25</c:v>
                </c:pt>
                <c:pt idx="89">
                  <c:v>25</c:v>
                </c:pt>
                <c:pt idx="90">
                  <c:v>25</c:v>
                </c:pt>
                <c:pt idx="91">
                  <c:v>25</c:v>
                </c:pt>
                <c:pt idx="92">
                  <c:v>25</c:v>
                </c:pt>
                <c:pt idx="93">
                  <c:v>27</c:v>
                </c:pt>
                <c:pt idx="94">
                  <c:v>26</c:v>
                </c:pt>
                <c:pt idx="95">
                  <c:v>27</c:v>
                </c:pt>
                <c:pt idx="96">
                  <c:v>28</c:v>
                </c:pt>
                <c:pt idx="97">
                  <c:v>27</c:v>
                </c:pt>
                <c:pt idx="98">
                  <c:v>27</c:v>
                </c:pt>
                <c:pt idx="99">
                  <c:v>28</c:v>
                </c:pt>
                <c:pt idx="100">
                  <c:v>27</c:v>
                </c:pt>
                <c:pt idx="101">
                  <c:v>25</c:v>
                </c:pt>
                <c:pt idx="102">
                  <c:v>98</c:v>
                </c:pt>
                <c:pt idx="103">
                  <c:v>113</c:v>
                </c:pt>
                <c:pt idx="104">
                  <c:v>112</c:v>
                </c:pt>
                <c:pt idx="105">
                  <c:v>828</c:v>
                </c:pt>
                <c:pt idx="106">
                  <c:v>1178</c:v>
                </c:pt>
                <c:pt idx="107">
                  <c:v>1018</c:v>
                </c:pt>
                <c:pt idx="108">
                  <c:v>893</c:v>
                </c:pt>
                <c:pt idx="109">
                  <c:v>1044</c:v>
                </c:pt>
                <c:pt idx="110">
                  <c:v>827</c:v>
                </c:pt>
                <c:pt idx="111">
                  <c:v>926</c:v>
                </c:pt>
                <c:pt idx="112">
                  <c:v>977</c:v>
                </c:pt>
                <c:pt idx="113">
                  <c:v>911</c:v>
                </c:pt>
                <c:pt idx="114">
                  <c:v>944</c:v>
                </c:pt>
                <c:pt idx="115">
                  <c:v>955</c:v>
                </c:pt>
                <c:pt idx="116">
                  <c:v>951</c:v>
                </c:pt>
                <c:pt idx="117">
                  <c:v>861</c:v>
                </c:pt>
                <c:pt idx="118">
                  <c:v>947</c:v>
                </c:pt>
                <c:pt idx="119">
                  <c:v>940</c:v>
                </c:pt>
                <c:pt idx="120">
                  <c:v>930</c:v>
                </c:pt>
                <c:pt idx="121">
                  <c:v>962</c:v>
                </c:pt>
                <c:pt idx="122">
                  <c:v>962</c:v>
                </c:pt>
                <c:pt idx="123">
                  <c:v>923</c:v>
                </c:pt>
                <c:pt idx="124">
                  <c:v>1053</c:v>
                </c:pt>
                <c:pt idx="125">
                  <c:v>921</c:v>
                </c:pt>
                <c:pt idx="126">
                  <c:v>988</c:v>
                </c:pt>
                <c:pt idx="127">
                  <c:v>898</c:v>
                </c:pt>
                <c:pt idx="128">
                  <c:v>960</c:v>
                </c:pt>
                <c:pt idx="129">
                  <c:v>916</c:v>
                </c:pt>
                <c:pt idx="130">
                  <c:v>925</c:v>
                </c:pt>
                <c:pt idx="131">
                  <c:v>1013</c:v>
                </c:pt>
                <c:pt idx="132">
                  <c:v>887</c:v>
                </c:pt>
                <c:pt idx="133">
                  <c:v>926</c:v>
                </c:pt>
                <c:pt idx="134">
                  <c:v>963</c:v>
                </c:pt>
                <c:pt idx="135">
                  <c:v>923</c:v>
                </c:pt>
                <c:pt idx="136">
                  <c:v>984</c:v>
                </c:pt>
                <c:pt idx="137">
                  <c:v>911</c:v>
                </c:pt>
                <c:pt idx="138">
                  <c:v>976</c:v>
                </c:pt>
                <c:pt idx="139">
                  <c:v>1031</c:v>
                </c:pt>
                <c:pt idx="140">
                  <c:v>980</c:v>
                </c:pt>
                <c:pt idx="141">
                  <c:v>955</c:v>
                </c:pt>
                <c:pt idx="142">
                  <c:v>870</c:v>
                </c:pt>
                <c:pt idx="143">
                  <c:v>865</c:v>
                </c:pt>
                <c:pt idx="144">
                  <c:v>921</c:v>
                </c:pt>
                <c:pt idx="145">
                  <c:v>922</c:v>
                </c:pt>
                <c:pt idx="146">
                  <c:v>893</c:v>
                </c:pt>
                <c:pt idx="147">
                  <c:v>984</c:v>
                </c:pt>
                <c:pt idx="148">
                  <c:v>953</c:v>
                </c:pt>
                <c:pt idx="149">
                  <c:v>927</c:v>
                </c:pt>
                <c:pt idx="150">
                  <c:v>845</c:v>
                </c:pt>
                <c:pt idx="151">
                  <c:v>971</c:v>
                </c:pt>
                <c:pt idx="152">
                  <c:v>868</c:v>
                </c:pt>
                <c:pt idx="153">
                  <c:v>924</c:v>
                </c:pt>
                <c:pt idx="154">
                  <c:v>928</c:v>
                </c:pt>
                <c:pt idx="155">
                  <c:v>962</c:v>
                </c:pt>
                <c:pt idx="156">
                  <c:v>828</c:v>
                </c:pt>
                <c:pt idx="157">
                  <c:v>707</c:v>
                </c:pt>
                <c:pt idx="158">
                  <c:v>520</c:v>
                </c:pt>
                <c:pt idx="159">
                  <c:v>134</c:v>
                </c:pt>
                <c:pt idx="160">
                  <c:v>56</c:v>
                </c:pt>
                <c:pt idx="161">
                  <c:v>37</c:v>
                </c:pt>
                <c:pt idx="162">
                  <c:v>26</c:v>
                </c:pt>
                <c:pt idx="163">
                  <c:v>25</c:v>
                </c:pt>
                <c:pt idx="164">
                  <c:v>24</c:v>
                </c:pt>
                <c:pt idx="165">
                  <c:v>24</c:v>
                </c:pt>
                <c:pt idx="166">
                  <c:v>24</c:v>
                </c:pt>
                <c:pt idx="167">
                  <c:v>24</c:v>
                </c:pt>
                <c:pt idx="168">
                  <c:v>25</c:v>
                </c:pt>
                <c:pt idx="169">
                  <c:v>25</c:v>
                </c:pt>
                <c:pt idx="170">
                  <c:v>25</c:v>
                </c:pt>
                <c:pt idx="171">
                  <c:v>24</c:v>
                </c:pt>
                <c:pt idx="172">
                  <c:v>23</c:v>
                </c:pt>
                <c:pt idx="173">
                  <c:v>24</c:v>
                </c:pt>
                <c:pt idx="174">
                  <c:v>24</c:v>
                </c:pt>
                <c:pt idx="175">
                  <c:v>25</c:v>
                </c:pt>
                <c:pt idx="176">
                  <c:v>24</c:v>
                </c:pt>
                <c:pt idx="177">
                  <c:v>23</c:v>
                </c:pt>
                <c:pt idx="178">
                  <c:v>24</c:v>
                </c:pt>
                <c:pt idx="179">
                  <c:v>25</c:v>
                </c:pt>
                <c:pt idx="180">
                  <c:v>25</c:v>
                </c:pt>
                <c:pt idx="181">
                  <c:v>24</c:v>
                </c:pt>
                <c:pt idx="182">
                  <c:v>25</c:v>
                </c:pt>
                <c:pt idx="183">
                  <c:v>23</c:v>
                </c:pt>
                <c:pt idx="184">
                  <c:v>25</c:v>
                </c:pt>
                <c:pt idx="185">
                  <c:v>25</c:v>
                </c:pt>
                <c:pt idx="186">
                  <c:v>24</c:v>
                </c:pt>
                <c:pt idx="187">
                  <c:v>27</c:v>
                </c:pt>
                <c:pt idx="188">
                  <c:v>24</c:v>
                </c:pt>
                <c:pt idx="189">
                  <c:v>27</c:v>
                </c:pt>
                <c:pt idx="190">
                  <c:v>25</c:v>
                </c:pt>
                <c:pt idx="191">
                  <c:v>27</c:v>
                </c:pt>
                <c:pt idx="192">
                  <c:v>25</c:v>
                </c:pt>
                <c:pt idx="193">
                  <c:v>26</c:v>
                </c:pt>
                <c:pt idx="194">
                  <c:v>27</c:v>
                </c:pt>
                <c:pt idx="195">
                  <c:v>27</c:v>
                </c:pt>
                <c:pt idx="196">
                  <c:v>25</c:v>
                </c:pt>
                <c:pt idx="197">
                  <c:v>27</c:v>
                </c:pt>
                <c:pt idx="198">
                  <c:v>25</c:v>
                </c:pt>
                <c:pt idx="199">
                  <c:v>109</c:v>
                </c:pt>
                <c:pt idx="200">
                  <c:v>109</c:v>
                </c:pt>
                <c:pt idx="201">
                  <c:v>111</c:v>
                </c:pt>
                <c:pt idx="202">
                  <c:v>138</c:v>
                </c:pt>
                <c:pt idx="203">
                  <c:v>627</c:v>
                </c:pt>
                <c:pt idx="204">
                  <c:v>473</c:v>
                </c:pt>
                <c:pt idx="205">
                  <c:v>419</c:v>
                </c:pt>
                <c:pt idx="206">
                  <c:v>414</c:v>
                </c:pt>
                <c:pt idx="207">
                  <c:v>337</c:v>
                </c:pt>
                <c:pt idx="208">
                  <c:v>363</c:v>
                </c:pt>
                <c:pt idx="209">
                  <c:v>589</c:v>
                </c:pt>
                <c:pt idx="210">
                  <c:v>822</c:v>
                </c:pt>
                <c:pt idx="211">
                  <c:v>903</c:v>
                </c:pt>
                <c:pt idx="212">
                  <c:v>986</c:v>
                </c:pt>
                <c:pt idx="213">
                  <c:v>867</c:v>
                </c:pt>
                <c:pt idx="214">
                  <c:v>984</c:v>
                </c:pt>
                <c:pt idx="215">
                  <c:v>928</c:v>
                </c:pt>
                <c:pt idx="216">
                  <c:v>956</c:v>
                </c:pt>
                <c:pt idx="217">
                  <c:v>937</c:v>
                </c:pt>
                <c:pt idx="218">
                  <c:v>941</c:v>
                </c:pt>
                <c:pt idx="219">
                  <c:v>944</c:v>
                </c:pt>
                <c:pt idx="220">
                  <c:v>972</c:v>
                </c:pt>
                <c:pt idx="221">
                  <c:v>865</c:v>
                </c:pt>
                <c:pt idx="222">
                  <c:v>1028</c:v>
                </c:pt>
                <c:pt idx="223">
                  <c:v>898</c:v>
                </c:pt>
                <c:pt idx="224">
                  <c:v>1018</c:v>
                </c:pt>
                <c:pt idx="225">
                  <c:v>974</c:v>
                </c:pt>
                <c:pt idx="226">
                  <c:v>1005</c:v>
                </c:pt>
                <c:pt idx="227">
                  <c:v>932</c:v>
                </c:pt>
                <c:pt idx="228">
                  <c:v>1047</c:v>
                </c:pt>
                <c:pt idx="229">
                  <c:v>1038</c:v>
                </c:pt>
                <c:pt idx="230">
                  <c:v>985</c:v>
                </c:pt>
                <c:pt idx="231">
                  <c:v>1012</c:v>
                </c:pt>
                <c:pt idx="232">
                  <c:v>984</c:v>
                </c:pt>
                <c:pt idx="233">
                  <c:v>915</c:v>
                </c:pt>
                <c:pt idx="234">
                  <c:v>1070</c:v>
                </c:pt>
                <c:pt idx="235">
                  <c:v>1004</c:v>
                </c:pt>
                <c:pt idx="236">
                  <c:v>977</c:v>
                </c:pt>
                <c:pt idx="237">
                  <c:v>1039</c:v>
                </c:pt>
                <c:pt idx="238">
                  <c:v>1055</c:v>
                </c:pt>
                <c:pt idx="239">
                  <c:v>974</c:v>
                </c:pt>
                <c:pt idx="240">
                  <c:v>962</c:v>
                </c:pt>
                <c:pt idx="241">
                  <c:v>937</c:v>
                </c:pt>
                <c:pt idx="242">
                  <c:v>934</c:v>
                </c:pt>
                <c:pt idx="243">
                  <c:v>978</c:v>
                </c:pt>
                <c:pt idx="244">
                  <c:v>930</c:v>
                </c:pt>
                <c:pt idx="245">
                  <c:v>1016</c:v>
                </c:pt>
                <c:pt idx="246">
                  <c:v>961</c:v>
                </c:pt>
                <c:pt idx="247">
                  <c:v>909</c:v>
                </c:pt>
                <c:pt idx="248">
                  <c:v>978</c:v>
                </c:pt>
                <c:pt idx="249">
                  <c:v>923</c:v>
                </c:pt>
                <c:pt idx="250">
                  <c:v>888</c:v>
                </c:pt>
                <c:pt idx="251">
                  <c:v>905</c:v>
                </c:pt>
                <c:pt idx="252">
                  <c:v>886</c:v>
                </c:pt>
                <c:pt idx="253">
                  <c:v>681</c:v>
                </c:pt>
                <c:pt idx="254">
                  <c:v>537</c:v>
                </c:pt>
                <c:pt idx="255">
                  <c:v>128</c:v>
                </c:pt>
                <c:pt idx="256">
                  <c:v>117</c:v>
                </c:pt>
                <c:pt idx="257">
                  <c:v>35</c:v>
                </c:pt>
                <c:pt idx="258">
                  <c:v>26</c:v>
                </c:pt>
                <c:pt idx="259">
                  <c:v>25</c:v>
                </c:pt>
                <c:pt idx="260">
                  <c:v>25</c:v>
                </c:pt>
                <c:pt idx="261">
                  <c:v>24</c:v>
                </c:pt>
                <c:pt idx="262">
                  <c:v>25</c:v>
                </c:pt>
                <c:pt idx="263">
                  <c:v>23</c:v>
                </c:pt>
                <c:pt idx="264">
                  <c:v>25</c:v>
                </c:pt>
                <c:pt idx="265">
                  <c:v>25</c:v>
                </c:pt>
                <c:pt idx="266">
                  <c:v>25</c:v>
                </c:pt>
                <c:pt idx="267">
                  <c:v>24</c:v>
                </c:pt>
                <c:pt idx="268">
                  <c:v>24</c:v>
                </c:pt>
                <c:pt idx="269">
                  <c:v>25</c:v>
                </c:pt>
                <c:pt idx="270">
                  <c:v>24</c:v>
                </c:pt>
                <c:pt idx="271">
                  <c:v>26</c:v>
                </c:pt>
                <c:pt idx="272">
                  <c:v>25</c:v>
                </c:pt>
                <c:pt idx="273">
                  <c:v>25</c:v>
                </c:pt>
                <c:pt idx="274">
                  <c:v>24</c:v>
                </c:pt>
                <c:pt idx="275">
                  <c:v>23</c:v>
                </c:pt>
                <c:pt idx="276">
                  <c:v>25</c:v>
                </c:pt>
                <c:pt idx="277">
                  <c:v>25</c:v>
                </c:pt>
                <c:pt idx="278">
                  <c:v>25</c:v>
                </c:pt>
                <c:pt idx="279">
                  <c:v>25</c:v>
                </c:pt>
                <c:pt idx="280">
                  <c:v>25</c:v>
                </c:pt>
                <c:pt idx="281">
                  <c:v>25</c:v>
                </c:pt>
                <c:pt idx="282">
                  <c:v>25</c:v>
                </c:pt>
                <c:pt idx="283">
                  <c:v>24</c:v>
                </c:pt>
                <c:pt idx="284">
                  <c:v>25</c:v>
                </c:pt>
                <c:pt idx="285">
                  <c:v>25</c:v>
                </c:pt>
                <c:pt idx="286">
                  <c:v>25</c:v>
                </c:pt>
                <c:pt idx="287">
                  <c:v>27</c:v>
                </c:pt>
                <c:pt idx="288">
                  <c:v>28</c:v>
                </c:pt>
                <c:pt idx="289">
                  <c:v>27</c:v>
                </c:pt>
                <c:pt idx="290">
                  <c:v>27</c:v>
                </c:pt>
                <c:pt idx="291">
                  <c:v>30</c:v>
                </c:pt>
                <c:pt idx="292">
                  <c:v>25</c:v>
                </c:pt>
                <c:pt idx="293">
                  <c:v>23</c:v>
                </c:pt>
                <c:pt idx="294">
                  <c:v>25</c:v>
                </c:pt>
                <c:pt idx="295">
                  <c:v>114</c:v>
                </c:pt>
                <c:pt idx="296">
                  <c:v>111</c:v>
                </c:pt>
                <c:pt idx="297">
                  <c:v>111</c:v>
                </c:pt>
                <c:pt idx="298">
                  <c:v>156</c:v>
                </c:pt>
                <c:pt idx="299">
                  <c:v>651</c:v>
                </c:pt>
                <c:pt idx="300">
                  <c:v>539</c:v>
                </c:pt>
                <c:pt idx="301">
                  <c:v>481</c:v>
                </c:pt>
                <c:pt idx="302">
                  <c:v>442</c:v>
                </c:pt>
                <c:pt idx="303">
                  <c:v>876</c:v>
                </c:pt>
                <c:pt idx="304">
                  <c:v>917</c:v>
                </c:pt>
                <c:pt idx="305">
                  <c:v>932</c:v>
                </c:pt>
                <c:pt idx="306">
                  <c:v>967</c:v>
                </c:pt>
                <c:pt idx="307">
                  <c:v>947</c:v>
                </c:pt>
                <c:pt idx="308">
                  <c:v>955</c:v>
                </c:pt>
                <c:pt idx="309">
                  <c:v>971</c:v>
                </c:pt>
                <c:pt idx="310">
                  <c:v>1001</c:v>
                </c:pt>
                <c:pt idx="311">
                  <c:v>966</c:v>
                </c:pt>
                <c:pt idx="312">
                  <c:v>1001</c:v>
                </c:pt>
                <c:pt idx="313">
                  <c:v>954</c:v>
                </c:pt>
                <c:pt idx="314">
                  <c:v>953</c:v>
                </c:pt>
                <c:pt idx="315">
                  <c:v>1031</c:v>
                </c:pt>
                <c:pt idx="316">
                  <c:v>1012</c:v>
                </c:pt>
                <c:pt idx="317">
                  <c:v>1035</c:v>
                </c:pt>
                <c:pt idx="318">
                  <c:v>1021</c:v>
                </c:pt>
                <c:pt idx="319">
                  <c:v>970</c:v>
                </c:pt>
                <c:pt idx="320">
                  <c:v>1019</c:v>
                </c:pt>
                <c:pt idx="321">
                  <c:v>1056</c:v>
                </c:pt>
                <c:pt idx="322">
                  <c:v>1011</c:v>
                </c:pt>
                <c:pt idx="323">
                  <c:v>985</c:v>
                </c:pt>
                <c:pt idx="324">
                  <c:v>1036</c:v>
                </c:pt>
                <c:pt idx="325">
                  <c:v>1035</c:v>
                </c:pt>
                <c:pt idx="326">
                  <c:v>1063</c:v>
                </c:pt>
                <c:pt idx="327">
                  <c:v>1038</c:v>
                </c:pt>
                <c:pt idx="328">
                  <c:v>1052</c:v>
                </c:pt>
                <c:pt idx="329">
                  <c:v>1025</c:v>
                </c:pt>
                <c:pt idx="330">
                  <c:v>966</c:v>
                </c:pt>
                <c:pt idx="331">
                  <c:v>960</c:v>
                </c:pt>
                <c:pt idx="332">
                  <c:v>1001</c:v>
                </c:pt>
                <c:pt idx="333">
                  <c:v>983</c:v>
                </c:pt>
                <c:pt idx="334">
                  <c:v>939</c:v>
                </c:pt>
                <c:pt idx="335">
                  <c:v>917</c:v>
                </c:pt>
                <c:pt idx="336">
                  <c:v>965</c:v>
                </c:pt>
                <c:pt idx="337">
                  <c:v>906</c:v>
                </c:pt>
                <c:pt idx="338">
                  <c:v>875</c:v>
                </c:pt>
                <c:pt idx="339">
                  <c:v>923</c:v>
                </c:pt>
                <c:pt idx="340">
                  <c:v>883</c:v>
                </c:pt>
                <c:pt idx="341">
                  <c:v>948</c:v>
                </c:pt>
                <c:pt idx="342">
                  <c:v>915</c:v>
                </c:pt>
                <c:pt idx="343">
                  <c:v>905</c:v>
                </c:pt>
                <c:pt idx="344">
                  <c:v>865</c:v>
                </c:pt>
                <c:pt idx="345">
                  <c:v>861</c:v>
                </c:pt>
                <c:pt idx="346">
                  <c:v>897</c:v>
                </c:pt>
                <c:pt idx="347">
                  <c:v>808</c:v>
                </c:pt>
                <c:pt idx="348">
                  <c:v>933</c:v>
                </c:pt>
                <c:pt idx="349">
                  <c:v>591</c:v>
                </c:pt>
                <c:pt idx="350">
                  <c:v>537</c:v>
                </c:pt>
                <c:pt idx="351">
                  <c:v>133</c:v>
                </c:pt>
                <c:pt idx="352">
                  <c:v>111</c:v>
                </c:pt>
                <c:pt idx="353">
                  <c:v>37</c:v>
                </c:pt>
                <c:pt idx="354">
                  <c:v>27</c:v>
                </c:pt>
                <c:pt idx="355">
                  <c:v>23</c:v>
                </c:pt>
                <c:pt idx="356">
                  <c:v>23</c:v>
                </c:pt>
                <c:pt idx="357">
                  <c:v>24</c:v>
                </c:pt>
                <c:pt idx="358">
                  <c:v>23</c:v>
                </c:pt>
                <c:pt idx="359">
                  <c:v>25</c:v>
                </c:pt>
                <c:pt idx="360">
                  <c:v>25</c:v>
                </c:pt>
                <c:pt idx="361">
                  <c:v>25</c:v>
                </c:pt>
                <c:pt idx="362">
                  <c:v>25</c:v>
                </c:pt>
                <c:pt idx="363">
                  <c:v>24</c:v>
                </c:pt>
                <c:pt idx="364">
                  <c:v>24</c:v>
                </c:pt>
                <c:pt idx="365">
                  <c:v>24</c:v>
                </c:pt>
                <c:pt idx="366">
                  <c:v>25</c:v>
                </c:pt>
                <c:pt idx="367">
                  <c:v>25</c:v>
                </c:pt>
                <c:pt idx="368">
                  <c:v>25</c:v>
                </c:pt>
                <c:pt idx="369">
                  <c:v>25</c:v>
                </c:pt>
                <c:pt idx="370">
                  <c:v>25</c:v>
                </c:pt>
                <c:pt idx="371">
                  <c:v>25</c:v>
                </c:pt>
                <c:pt idx="372">
                  <c:v>25</c:v>
                </c:pt>
                <c:pt idx="373">
                  <c:v>24</c:v>
                </c:pt>
                <c:pt idx="374">
                  <c:v>25</c:v>
                </c:pt>
                <c:pt idx="375">
                  <c:v>25</c:v>
                </c:pt>
                <c:pt idx="376">
                  <c:v>26</c:v>
                </c:pt>
                <c:pt idx="377">
                  <c:v>25</c:v>
                </c:pt>
                <c:pt idx="378">
                  <c:v>25</c:v>
                </c:pt>
                <c:pt idx="379">
                  <c:v>23</c:v>
                </c:pt>
                <c:pt idx="380">
                  <c:v>28</c:v>
                </c:pt>
                <c:pt idx="381">
                  <c:v>27</c:v>
                </c:pt>
                <c:pt idx="382">
                  <c:v>28</c:v>
                </c:pt>
                <c:pt idx="383">
                  <c:v>27</c:v>
                </c:pt>
                <c:pt idx="384">
                  <c:v>27</c:v>
                </c:pt>
                <c:pt idx="385">
                  <c:v>27</c:v>
                </c:pt>
                <c:pt idx="386">
                  <c:v>27</c:v>
                </c:pt>
                <c:pt idx="387">
                  <c:v>25</c:v>
                </c:pt>
                <c:pt idx="388">
                  <c:v>28</c:v>
                </c:pt>
                <c:pt idx="389">
                  <c:v>27</c:v>
                </c:pt>
                <c:pt idx="390">
                  <c:v>86</c:v>
                </c:pt>
                <c:pt idx="391">
                  <c:v>130</c:v>
                </c:pt>
                <c:pt idx="392">
                  <c:v>517</c:v>
                </c:pt>
                <c:pt idx="393">
                  <c:v>511</c:v>
                </c:pt>
                <c:pt idx="394">
                  <c:v>535</c:v>
                </c:pt>
                <c:pt idx="395">
                  <c:v>979</c:v>
                </c:pt>
                <c:pt idx="396">
                  <c:v>1171</c:v>
                </c:pt>
                <c:pt idx="397">
                  <c:v>1115</c:v>
                </c:pt>
                <c:pt idx="398">
                  <c:v>1029</c:v>
                </c:pt>
                <c:pt idx="399">
                  <c:v>944</c:v>
                </c:pt>
                <c:pt idx="400">
                  <c:v>973</c:v>
                </c:pt>
                <c:pt idx="401">
                  <c:v>924</c:v>
                </c:pt>
                <c:pt idx="402">
                  <c:v>973</c:v>
                </c:pt>
                <c:pt idx="403">
                  <c:v>976</c:v>
                </c:pt>
                <c:pt idx="404">
                  <c:v>995</c:v>
                </c:pt>
                <c:pt idx="405">
                  <c:v>1040</c:v>
                </c:pt>
                <c:pt idx="406">
                  <c:v>959</c:v>
                </c:pt>
                <c:pt idx="407">
                  <c:v>991</c:v>
                </c:pt>
                <c:pt idx="408">
                  <c:v>987</c:v>
                </c:pt>
                <c:pt idx="409">
                  <c:v>990</c:v>
                </c:pt>
                <c:pt idx="410">
                  <c:v>969</c:v>
                </c:pt>
                <c:pt idx="411">
                  <c:v>1053</c:v>
                </c:pt>
                <c:pt idx="412">
                  <c:v>984</c:v>
                </c:pt>
                <c:pt idx="413">
                  <c:v>995</c:v>
                </c:pt>
                <c:pt idx="414">
                  <c:v>1058</c:v>
                </c:pt>
                <c:pt idx="415">
                  <c:v>982</c:v>
                </c:pt>
                <c:pt idx="416">
                  <c:v>968</c:v>
                </c:pt>
                <c:pt idx="417">
                  <c:v>1060</c:v>
                </c:pt>
                <c:pt idx="418">
                  <c:v>972</c:v>
                </c:pt>
                <c:pt idx="419">
                  <c:v>994</c:v>
                </c:pt>
                <c:pt idx="420">
                  <c:v>1004</c:v>
                </c:pt>
                <c:pt idx="421">
                  <c:v>970</c:v>
                </c:pt>
                <c:pt idx="422">
                  <c:v>1022</c:v>
                </c:pt>
                <c:pt idx="423">
                  <c:v>1010</c:v>
                </c:pt>
                <c:pt idx="424">
                  <c:v>942</c:v>
                </c:pt>
                <c:pt idx="425">
                  <c:v>992</c:v>
                </c:pt>
                <c:pt idx="426">
                  <c:v>946</c:v>
                </c:pt>
                <c:pt idx="427">
                  <c:v>987</c:v>
                </c:pt>
                <c:pt idx="428">
                  <c:v>974</c:v>
                </c:pt>
                <c:pt idx="429">
                  <c:v>938</c:v>
                </c:pt>
                <c:pt idx="430">
                  <c:v>1041</c:v>
                </c:pt>
                <c:pt idx="431">
                  <c:v>976</c:v>
                </c:pt>
                <c:pt idx="432">
                  <c:v>1037</c:v>
                </c:pt>
                <c:pt idx="433">
                  <c:v>993</c:v>
                </c:pt>
                <c:pt idx="434">
                  <c:v>998</c:v>
                </c:pt>
                <c:pt idx="435">
                  <c:v>1020</c:v>
                </c:pt>
                <c:pt idx="436">
                  <c:v>966</c:v>
                </c:pt>
                <c:pt idx="437">
                  <c:v>851</c:v>
                </c:pt>
                <c:pt idx="438">
                  <c:v>1037</c:v>
                </c:pt>
                <c:pt idx="439">
                  <c:v>911</c:v>
                </c:pt>
                <c:pt idx="440">
                  <c:v>911</c:v>
                </c:pt>
                <c:pt idx="441">
                  <c:v>967</c:v>
                </c:pt>
                <c:pt idx="442">
                  <c:v>880</c:v>
                </c:pt>
                <c:pt idx="443">
                  <c:v>1003</c:v>
                </c:pt>
                <c:pt idx="444">
                  <c:v>889</c:v>
                </c:pt>
                <c:pt idx="445">
                  <c:v>705</c:v>
                </c:pt>
                <c:pt idx="446">
                  <c:v>533</c:v>
                </c:pt>
                <c:pt idx="447">
                  <c:v>121</c:v>
                </c:pt>
                <c:pt idx="448">
                  <c:v>114</c:v>
                </c:pt>
                <c:pt idx="449">
                  <c:v>37</c:v>
                </c:pt>
                <c:pt idx="450">
                  <c:v>27</c:v>
                </c:pt>
                <c:pt idx="451">
                  <c:v>23</c:v>
                </c:pt>
                <c:pt idx="452">
                  <c:v>25</c:v>
                </c:pt>
                <c:pt idx="453">
                  <c:v>25</c:v>
                </c:pt>
                <c:pt idx="454">
                  <c:v>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563008"/>
        <c:axId val="80735232"/>
      </c:lineChart>
      <c:catAx>
        <c:axId val="35563008"/>
        <c:scaling>
          <c:orientation val="minMax"/>
        </c:scaling>
        <c:delete val="0"/>
        <c:axPos val="b"/>
        <c:numFmt formatCode="[$-409]h:mm\ AM/PM;@" sourceLinked="1"/>
        <c:majorTickMark val="none"/>
        <c:minorTickMark val="none"/>
        <c:tickLblPos val="nextTo"/>
        <c:crossAx val="80735232"/>
        <c:crosses val="autoZero"/>
        <c:auto val="1"/>
        <c:lblAlgn val="ctr"/>
        <c:lblOffset val="100"/>
        <c:noMultiLvlLbl val="0"/>
      </c:catAx>
      <c:valAx>
        <c:axId val="8073523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kW Demand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55630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[Domain Before Morning Sequence 071513.xlsx]Sheet5!PivotTable7</c:name>
    <c:fmtId val="3"/>
  </c:pivotSource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kW Demand - Before</a:t>
            </a:r>
            <a:r>
              <a:rPr lang="en-US" baseline="0" dirty="0" smtClean="0"/>
              <a:t> </a:t>
            </a:r>
            <a:r>
              <a:rPr lang="en-US" baseline="0" dirty="0"/>
              <a:t>Morning </a:t>
            </a:r>
            <a:r>
              <a:rPr lang="en-US" baseline="0" dirty="0" smtClean="0"/>
              <a:t>Sequence</a:t>
            </a:r>
          </a:p>
          <a:p>
            <a:pPr>
              <a:defRPr/>
            </a:pPr>
            <a:r>
              <a:rPr lang="en-US" baseline="0" dirty="0" smtClean="0"/>
              <a:t>Friday June 12th</a:t>
            </a:r>
            <a:endParaRPr lang="en-US" dirty="0"/>
          </a:p>
        </c:rich>
      </c:tx>
      <c:layout/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Sheet5!$B$3</c:f>
              <c:strCache>
                <c:ptCount val="1"/>
                <c:pt idx="0">
                  <c:v>Total</c:v>
                </c:pt>
              </c:strCache>
            </c:strRef>
          </c:tx>
          <c:marker>
            <c:symbol val="none"/>
          </c:marker>
          <c:cat>
            <c:strRef>
              <c:f>Sheet5!$A$4:$A$75</c:f>
              <c:strCache>
                <c:ptCount val="71"/>
                <c:pt idx="0">
                  <c:v>5:30 AM</c:v>
                </c:pt>
                <c:pt idx="1">
                  <c:v>5:45 AM</c:v>
                </c:pt>
                <c:pt idx="2">
                  <c:v>6:00 AM</c:v>
                </c:pt>
                <c:pt idx="3">
                  <c:v>6:15 AM</c:v>
                </c:pt>
                <c:pt idx="4">
                  <c:v>6:30 AM</c:v>
                </c:pt>
                <c:pt idx="5">
                  <c:v>6:45 AM</c:v>
                </c:pt>
                <c:pt idx="6">
                  <c:v>7:00 AM</c:v>
                </c:pt>
                <c:pt idx="7">
                  <c:v>7:15 AM</c:v>
                </c:pt>
                <c:pt idx="8">
                  <c:v>7:30 AM</c:v>
                </c:pt>
                <c:pt idx="9">
                  <c:v>7:45 AM</c:v>
                </c:pt>
                <c:pt idx="10">
                  <c:v>8:00 AM</c:v>
                </c:pt>
                <c:pt idx="11">
                  <c:v>8:15 AM</c:v>
                </c:pt>
                <c:pt idx="12">
                  <c:v>8:30 AM</c:v>
                </c:pt>
                <c:pt idx="13">
                  <c:v>8:45 AM</c:v>
                </c:pt>
                <c:pt idx="14">
                  <c:v>9:00 AM</c:v>
                </c:pt>
                <c:pt idx="15">
                  <c:v>9:15 AM</c:v>
                </c:pt>
                <c:pt idx="16">
                  <c:v>9:30 AM</c:v>
                </c:pt>
                <c:pt idx="17">
                  <c:v>9:45 AM</c:v>
                </c:pt>
                <c:pt idx="18">
                  <c:v>10:00 AM</c:v>
                </c:pt>
                <c:pt idx="19">
                  <c:v>10:15 AM</c:v>
                </c:pt>
                <c:pt idx="20">
                  <c:v>10:30 AM</c:v>
                </c:pt>
                <c:pt idx="21">
                  <c:v>10:45 AM</c:v>
                </c:pt>
                <c:pt idx="22">
                  <c:v>11:00 AM</c:v>
                </c:pt>
                <c:pt idx="23">
                  <c:v>11:15 AM</c:v>
                </c:pt>
                <c:pt idx="24">
                  <c:v>11:30 AM</c:v>
                </c:pt>
                <c:pt idx="25">
                  <c:v>11:45 AM</c:v>
                </c:pt>
                <c:pt idx="26">
                  <c:v>12:00 PM</c:v>
                </c:pt>
                <c:pt idx="27">
                  <c:v>12:15 PM</c:v>
                </c:pt>
                <c:pt idx="28">
                  <c:v>12:30 PM</c:v>
                </c:pt>
                <c:pt idx="29">
                  <c:v>12:45 PM</c:v>
                </c:pt>
                <c:pt idx="30">
                  <c:v>1:00 PM</c:v>
                </c:pt>
                <c:pt idx="31">
                  <c:v>1:15 PM</c:v>
                </c:pt>
                <c:pt idx="32">
                  <c:v>1:30 PM</c:v>
                </c:pt>
                <c:pt idx="33">
                  <c:v>1:45 PM</c:v>
                </c:pt>
                <c:pt idx="34">
                  <c:v>2:00 PM</c:v>
                </c:pt>
                <c:pt idx="35">
                  <c:v>2:15 PM</c:v>
                </c:pt>
                <c:pt idx="36">
                  <c:v>2:30 PM</c:v>
                </c:pt>
                <c:pt idx="37">
                  <c:v>2:45 PM</c:v>
                </c:pt>
                <c:pt idx="38">
                  <c:v>3:00 PM</c:v>
                </c:pt>
                <c:pt idx="39">
                  <c:v>3:15 PM</c:v>
                </c:pt>
                <c:pt idx="40">
                  <c:v>3:30 PM</c:v>
                </c:pt>
                <c:pt idx="41">
                  <c:v>3:45 PM</c:v>
                </c:pt>
                <c:pt idx="42">
                  <c:v>4:00 PM</c:v>
                </c:pt>
                <c:pt idx="43">
                  <c:v>4:15 PM</c:v>
                </c:pt>
                <c:pt idx="44">
                  <c:v>4:30 PM</c:v>
                </c:pt>
                <c:pt idx="45">
                  <c:v>4:45 PM</c:v>
                </c:pt>
                <c:pt idx="46">
                  <c:v>5:00 PM</c:v>
                </c:pt>
                <c:pt idx="47">
                  <c:v>5:15 PM</c:v>
                </c:pt>
                <c:pt idx="48">
                  <c:v>5:30 PM</c:v>
                </c:pt>
                <c:pt idx="49">
                  <c:v>5:45 PM</c:v>
                </c:pt>
                <c:pt idx="50">
                  <c:v>6:00 PM</c:v>
                </c:pt>
                <c:pt idx="51">
                  <c:v>6:15 PM</c:v>
                </c:pt>
                <c:pt idx="52">
                  <c:v>6:30 PM</c:v>
                </c:pt>
                <c:pt idx="53">
                  <c:v>6:45 PM</c:v>
                </c:pt>
                <c:pt idx="54">
                  <c:v>7:00 PM</c:v>
                </c:pt>
                <c:pt idx="55">
                  <c:v>7:15 PM</c:v>
                </c:pt>
                <c:pt idx="56">
                  <c:v>7:30 PM</c:v>
                </c:pt>
                <c:pt idx="57">
                  <c:v>7:45 PM</c:v>
                </c:pt>
                <c:pt idx="58">
                  <c:v>8:00 PM</c:v>
                </c:pt>
                <c:pt idx="59">
                  <c:v>8:15 PM</c:v>
                </c:pt>
                <c:pt idx="60">
                  <c:v>8:30 PM</c:v>
                </c:pt>
                <c:pt idx="61">
                  <c:v>8:45 PM</c:v>
                </c:pt>
                <c:pt idx="62">
                  <c:v>9:00 PM</c:v>
                </c:pt>
                <c:pt idx="63">
                  <c:v>9:15 PM</c:v>
                </c:pt>
                <c:pt idx="64">
                  <c:v>9:30 PM</c:v>
                </c:pt>
                <c:pt idx="65">
                  <c:v>9:45 PM</c:v>
                </c:pt>
                <c:pt idx="66">
                  <c:v>10:00 PM</c:v>
                </c:pt>
                <c:pt idx="67">
                  <c:v>10:15 PM</c:v>
                </c:pt>
                <c:pt idx="68">
                  <c:v>10:30 PM</c:v>
                </c:pt>
                <c:pt idx="69">
                  <c:v>10:45 PM</c:v>
                </c:pt>
                <c:pt idx="70">
                  <c:v>11:00 PM</c:v>
                </c:pt>
              </c:strCache>
            </c:strRef>
          </c:cat>
          <c:val>
            <c:numRef>
              <c:f>Sheet5!$B$4:$B$75</c:f>
              <c:numCache>
                <c:formatCode>General</c:formatCode>
                <c:ptCount val="71"/>
                <c:pt idx="0">
                  <c:v>27</c:v>
                </c:pt>
                <c:pt idx="1">
                  <c:v>27</c:v>
                </c:pt>
                <c:pt idx="2">
                  <c:v>27</c:v>
                </c:pt>
                <c:pt idx="3">
                  <c:v>25</c:v>
                </c:pt>
                <c:pt idx="4">
                  <c:v>28</c:v>
                </c:pt>
                <c:pt idx="5">
                  <c:v>27</c:v>
                </c:pt>
                <c:pt idx="6">
                  <c:v>86</c:v>
                </c:pt>
                <c:pt idx="7">
                  <c:v>130</c:v>
                </c:pt>
                <c:pt idx="8">
                  <c:v>517</c:v>
                </c:pt>
                <c:pt idx="9">
                  <c:v>511</c:v>
                </c:pt>
                <c:pt idx="10">
                  <c:v>535</c:v>
                </c:pt>
                <c:pt idx="11">
                  <c:v>979</c:v>
                </c:pt>
                <c:pt idx="12">
                  <c:v>1171</c:v>
                </c:pt>
                <c:pt idx="13">
                  <c:v>1115</c:v>
                </c:pt>
                <c:pt idx="14">
                  <c:v>1029</c:v>
                </c:pt>
                <c:pt idx="15">
                  <c:v>944</c:v>
                </c:pt>
                <c:pt idx="16">
                  <c:v>973</c:v>
                </c:pt>
                <c:pt idx="17">
                  <c:v>924</c:v>
                </c:pt>
                <c:pt idx="18">
                  <c:v>973</c:v>
                </c:pt>
                <c:pt idx="19">
                  <c:v>976</c:v>
                </c:pt>
                <c:pt idx="20">
                  <c:v>995</c:v>
                </c:pt>
                <c:pt idx="21">
                  <c:v>1040</c:v>
                </c:pt>
                <c:pt idx="22">
                  <c:v>959</c:v>
                </c:pt>
                <c:pt idx="23">
                  <c:v>991</c:v>
                </c:pt>
                <c:pt idx="24">
                  <c:v>987</c:v>
                </c:pt>
                <c:pt idx="25">
                  <c:v>990</c:v>
                </c:pt>
                <c:pt idx="26">
                  <c:v>969</c:v>
                </c:pt>
                <c:pt idx="27">
                  <c:v>1053</c:v>
                </c:pt>
                <c:pt idx="28">
                  <c:v>984</c:v>
                </c:pt>
                <c:pt idx="29">
                  <c:v>995</c:v>
                </c:pt>
                <c:pt idx="30">
                  <c:v>1058</c:v>
                </c:pt>
                <c:pt idx="31">
                  <c:v>982</c:v>
                </c:pt>
                <c:pt idx="32">
                  <c:v>968</c:v>
                </c:pt>
                <c:pt idx="33">
                  <c:v>1060</c:v>
                </c:pt>
                <c:pt idx="34">
                  <c:v>972</c:v>
                </c:pt>
                <c:pt idx="35">
                  <c:v>994</c:v>
                </c:pt>
                <c:pt idx="36">
                  <c:v>1004</c:v>
                </c:pt>
                <c:pt idx="37">
                  <c:v>970</c:v>
                </c:pt>
                <c:pt idx="38">
                  <c:v>1022</c:v>
                </c:pt>
                <c:pt idx="39">
                  <c:v>1010</c:v>
                </c:pt>
                <c:pt idx="40">
                  <c:v>942</c:v>
                </c:pt>
                <c:pt idx="41">
                  <c:v>992</c:v>
                </c:pt>
                <c:pt idx="42">
                  <c:v>946</c:v>
                </c:pt>
                <c:pt idx="43">
                  <c:v>987</c:v>
                </c:pt>
                <c:pt idx="44">
                  <c:v>974</c:v>
                </c:pt>
                <c:pt idx="45">
                  <c:v>938</c:v>
                </c:pt>
                <c:pt idx="46">
                  <c:v>1041</c:v>
                </c:pt>
                <c:pt idx="47">
                  <c:v>976</c:v>
                </c:pt>
                <c:pt idx="48">
                  <c:v>1037</c:v>
                </c:pt>
                <c:pt idx="49">
                  <c:v>993</c:v>
                </c:pt>
                <c:pt idx="50">
                  <c:v>998</c:v>
                </c:pt>
                <c:pt idx="51">
                  <c:v>1020</c:v>
                </c:pt>
                <c:pt idx="52">
                  <c:v>966</c:v>
                </c:pt>
                <c:pt idx="53">
                  <c:v>851</c:v>
                </c:pt>
                <c:pt idx="54">
                  <c:v>1037</c:v>
                </c:pt>
                <c:pt idx="55">
                  <c:v>911</c:v>
                </c:pt>
                <c:pt idx="56">
                  <c:v>911</c:v>
                </c:pt>
                <c:pt idx="57">
                  <c:v>967</c:v>
                </c:pt>
                <c:pt idx="58">
                  <c:v>880</c:v>
                </c:pt>
                <c:pt idx="59">
                  <c:v>1003</c:v>
                </c:pt>
                <c:pt idx="60">
                  <c:v>889</c:v>
                </c:pt>
                <c:pt idx="61">
                  <c:v>705</c:v>
                </c:pt>
                <c:pt idx="62">
                  <c:v>533</c:v>
                </c:pt>
                <c:pt idx="63">
                  <c:v>121</c:v>
                </c:pt>
                <c:pt idx="64">
                  <c:v>114</c:v>
                </c:pt>
                <c:pt idx="65">
                  <c:v>37</c:v>
                </c:pt>
                <c:pt idx="66">
                  <c:v>27</c:v>
                </c:pt>
                <c:pt idx="67">
                  <c:v>23</c:v>
                </c:pt>
                <c:pt idx="68">
                  <c:v>25</c:v>
                </c:pt>
                <c:pt idx="69">
                  <c:v>25</c:v>
                </c:pt>
                <c:pt idx="70">
                  <c:v>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033344"/>
        <c:axId val="87075840"/>
      </c:lineChart>
      <c:catAx>
        <c:axId val="87033344"/>
        <c:scaling>
          <c:orientation val="minMax"/>
        </c:scaling>
        <c:delete val="0"/>
        <c:axPos val="b"/>
        <c:majorTickMark val="out"/>
        <c:minorTickMark val="none"/>
        <c:tickLblPos val="nextTo"/>
        <c:crossAx val="87075840"/>
        <c:crosses val="autoZero"/>
        <c:auto val="1"/>
        <c:lblAlgn val="ctr"/>
        <c:lblOffset val="100"/>
        <c:noMultiLvlLbl val="0"/>
      </c:catAx>
      <c:valAx>
        <c:axId val="87075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0333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Domain - Austin, TX</a:t>
            </a:r>
            <a:r>
              <a:rPr lang="en-US" baseline="0"/>
              <a:t> - </a:t>
            </a:r>
            <a:r>
              <a:rPr lang="en-US"/>
              <a:t>kW Demand</a:t>
            </a:r>
          </a:p>
          <a:p>
            <a:pPr>
              <a:defRPr/>
            </a:pPr>
            <a:r>
              <a:rPr lang="en-US"/>
              <a:t>July 10 - 14, 2013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Sheet5!$C$1</c:f>
              <c:strCache>
                <c:ptCount val="1"/>
                <c:pt idx="0">
                  <c:v>kW Demand</c:v>
                </c:pt>
              </c:strCache>
            </c:strRef>
          </c:tx>
          <c:marker>
            <c:symbol val="none"/>
          </c:marker>
          <c:cat>
            <c:numRef>
              <c:f>Sheet5!$B$2:$B$456</c:f>
              <c:numCache>
                <c:formatCode>[$-409]h:mm\ AM/PM;@</c:formatCode>
                <c:ptCount val="455"/>
                <c:pt idx="0">
                  <c:v>0.22916666666666666</c:v>
                </c:pt>
                <c:pt idx="1">
                  <c:v>0.23958333333333334</c:v>
                </c:pt>
                <c:pt idx="2">
                  <c:v>0.25</c:v>
                </c:pt>
                <c:pt idx="3">
                  <c:v>0.26041666666666669</c:v>
                </c:pt>
                <c:pt idx="4">
                  <c:v>0.27083333333333331</c:v>
                </c:pt>
                <c:pt idx="5">
                  <c:v>0.28125</c:v>
                </c:pt>
                <c:pt idx="6">
                  <c:v>0.29166666666666669</c:v>
                </c:pt>
                <c:pt idx="7">
                  <c:v>0.30208333333333331</c:v>
                </c:pt>
                <c:pt idx="8">
                  <c:v>0.3125</c:v>
                </c:pt>
                <c:pt idx="9">
                  <c:v>0.32291666666666669</c:v>
                </c:pt>
                <c:pt idx="10">
                  <c:v>0.33333333333333331</c:v>
                </c:pt>
                <c:pt idx="11">
                  <c:v>0.34375</c:v>
                </c:pt>
                <c:pt idx="12">
                  <c:v>0.35416666666666669</c:v>
                </c:pt>
                <c:pt idx="13">
                  <c:v>0.36458333333333331</c:v>
                </c:pt>
                <c:pt idx="14">
                  <c:v>0.375</c:v>
                </c:pt>
                <c:pt idx="15">
                  <c:v>0.38541666666666669</c:v>
                </c:pt>
                <c:pt idx="16">
                  <c:v>0.39583333333333331</c:v>
                </c:pt>
                <c:pt idx="17">
                  <c:v>0.40625</c:v>
                </c:pt>
                <c:pt idx="18">
                  <c:v>0.41666666666666669</c:v>
                </c:pt>
                <c:pt idx="19">
                  <c:v>0.42708333333333331</c:v>
                </c:pt>
                <c:pt idx="20">
                  <c:v>0.4375</c:v>
                </c:pt>
                <c:pt idx="21">
                  <c:v>0.44791666666666669</c:v>
                </c:pt>
                <c:pt idx="22">
                  <c:v>0.45833333333333331</c:v>
                </c:pt>
                <c:pt idx="23">
                  <c:v>0.46875</c:v>
                </c:pt>
                <c:pt idx="24">
                  <c:v>0.47916666666666669</c:v>
                </c:pt>
                <c:pt idx="25">
                  <c:v>0.48958333333333331</c:v>
                </c:pt>
                <c:pt idx="26">
                  <c:v>0.5</c:v>
                </c:pt>
                <c:pt idx="27">
                  <c:v>0.51041666666666663</c:v>
                </c:pt>
                <c:pt idx="28">
                  <c:v>0.52083333333333337</c:v>
                </c:pt>
                <c:pt idx="29">
                  <c:v>0.53125</c:v>
                </c:pt>
                <c:pt idx="30">
                  <c:v>0.54166666666666663</c:v>
                </c:pt>
                <c:pt idx="31">
                  <c:v>0.55208333333333337</c:v>
                </c:pt>
                <c:pt idx="32">
                  <c:v>0.5625</c:v>
                </c:pt>
                <c:pt idx="33">
                  <c:v>0.57291666666666663</c:v>
                </c:pt>
                <c:pt idx="34">
                  <c:v>0.58333333333333337</c:v>
                </c:pt>
                <c:pt idx="35">
                  <c:v>0.59375</c:v>
                </c:pt>
                <c:pt idx="36">
                  <c:v>0.60416666666666663</c:v>
                </c:pt>
                <c:pt idx="37">
                  <c:v>0.61458333333333337</c:v>
                </c:pt>
                <c:pt idx="38">
                  <c:v>0.625</c:v>
                </c:pt>
                <c:pt idx="39">
                  <c:v>0.63541666666666663</c:v>
                </c:pt>
                <c:pt idx="40">
                  <c:v>0.64583333333333337</c:v>
                </c:pt>
                <c:pt idx="41">
                  <c:v>0.65625</c:v>
                </c:pt>
                <c:pt idx="42">
                  <c:v>0.66666666666666663</c:v>
                </c:pt>
                <c:pt idx="43">
                  <c:v>0.67708333333333337</c:v>
                </c:pt>
                <c:pt idx="44">
                  <c:v>0.6875</c:v>
                </c:pt>
                <c:pt idx="45">
                  <c:v>0.69791666666666663</c:v>
                </c:pt>
                <c:pt idx="46">
                  <c:v>0.70833333333333337</c:v>
                </c:pt>
                <c:pt idx="47">
                  <c:v>0.71875</c:v>
                </c:pt>
                <c:pt idx="48">
                  <c:v>0.72916666666666663</c:v>
                </c:pt>
                <c:pt idx="49">
                  <c:v>0.73958333333333337</c:v>
                </c:pt>
                <c:pt idx="50">
                  <c:v>0.75</c:v>
                </c:pt>
                <c:pt idx="51">
                  <c:v>0.76041666666666663</c:v>
                </c:pt>
                <c:pt idx="52">
                  <c:v>0.77083333333333337</c:v>
                </c:pt>
                <c:pt idx="53">
                  <c:v>0.78125</c:v>
                </c:pt>
                <c:pt idx="54">
                  <c:v>0.79166666666666663</c:v>
                </c:pt>
                <c:pt idx="55">
                  <c:v>0.80208333333333337</c:v>
                </c:pt>
                <c:pt idx="56">
                  <c:v>0.8125</c:v>
                </c:pt>
                <c:pt idx="57">
                  <c:v>0.82291666666666663</c:v>
                </c:pt>
                <c:pt idx="58">
                  <c:v>0.83333333333333337</c:v>
                </c:pt>
                <c:pt idx="59">
                  <c:v>0.84375</c:v>
                </c:pt>
                <c:pt idx="60">
                  <c:v>0.85416666666666663</c:v>
                </c:pt>
                <c:pt idx="61">
                  <c:v>0.86458333333333337</c:v>
                </c:pt>
                <c:pt idx="62">
                  <c:v>0.875</c:v>
                </c:pt>
                <c:pt idx="63">
                  <c:v>0.88541666666666663</c:v>
                </c:pt>
                <c:pt idx="64">
                  <c:v>0.89583333333333337</c:v>
                </c:pt>
                <c:pt idx="65">
                  <c:v>0.90625</c:v>
                </c:pt>
                <c:pt idx="66">
                  <c:v>0.91666666666666663</c:v>
                </c:pt>
                <c:pt idx="67">
                  <c:v>0.92708333333333337</c:v>
                </c:pt>
                <c:pt idx="68">
                  <c:v>0.9375</c:v>
                </c:pt>
                <c:pt idx="69">
                  <c:v>0.94791666666666663</c:v>
                </c:pt>
                <c:pt idx="70">
                  <c:v>0.95833333333333337</c:v>
                </c:pt>
                <c:pt idx="71">
                  <c:v>0.96875</c:v>
                </c:pt>
                <c:pt idx="72">
                  <c:v>0.97916666666666663</c:v>
                </c:pt>
                <c:pt idx="73">
                  <c:v>0.98958333333333337</c:v>
                </c:pt>
                <c:pt idx="74">
                  <c:v>0</c:v>
                </c:pt>
                <c:pt idx="75">
                  <c:v>1.0416666666666666E-2</c:v>
                </c:pt>
                <c:pt idx="76">
                  <c:v>2.0833333333333332E-2</c:v>
                </c:pt>
                <c:pt idx="77">
                  <c:v>3.125E-2</c:v>
                </c:pt>
                <c:pt idx="78">
                  <c:v>4.1666666666666664E-2</c:v>
                </c:pt>
                <c:pt idx="79">
                  <c:v>5.2083333333333336E-2</c:v>
                </c:pt>
                <c:pt idx="80">
                  <c:v>6.25E-2</c:v>
                </c:pt>
                <c:pt idx="81">
                  <c:v>7.2916666666666671E-2</c:v>
                </c:pt>
                <c:pt idx="82">
                  <c:v>8.3333333333333329E-2</c:v>
                </c:pt>
                <c:pt idx="83">
                  <c:v>9.375E-2</c:v>
                </c:pt>
                <c:pt idx="84">
                  <c:v>0.10416666666666667</c:v>
                </c:pt>
                <c:pt idx="85">
                  <c:v>0.11458333333333333</c:v>
                </c:pt>
                <c:pt idx="86">
                  <c:v>0.125</c:v>
                </c:pt>
                <c:pt idx="87">
                  <c:v>0.13541666666666666</c:v>
                </c:pt>
                <c:pt idx="88">
                  <c:v>0.14583333333333334</c:v>
                </c:pt>
                <c:pt idx="89">
                  <c:v>0.15625</c:v>
                </c:pt>
                <c:pt idx="90">
                  <c:v>0.16666666666666666</c:v>
                </c:pt>
                <c:pt idx="91">
                  <c:v>0.17708333333333334</c:v>
                </c:pt>
                <c:pt idx="92">
                  <c:v>0.1875</c:v>
                </c:pt>
                <c:pt idx="93">
                  <c:v>0.19791666666666666</c:v>
                </c:pt>
                <c:pt idx="94">
                  <c:v>0.20833333333333334</c:v>
                </c:pt>
                <c:pt idx="95">
                  <c:v>0.21875</c:v>
                </c:pt>
                <c:pt idx="96">
                  <c:v>0.22916666666666666</c:v>
                </c:pt>
                <c:pt idx="97">
                  <c:v>0.23958333333333334</c:v>
                </c:pt>
                <c:pt idx="98">
                  <c:v>0.25</c:v>
                </c:pt>
                <c:pt idx="99">
                  <c:v>0.26041666666666669</c:v>
                </c:pt>
                <c:pt idx="100">
                  <c:v>0.27083333333333331</c:v>
                </c:pt>
                <c:pt idx="101">
                  <c:v>0.28125</c:v>
                </c:pt>
                <c:pt idx="102">
                  <c:v>0.29166666666666669</c:v>
                </c:pt>
                <c:pt idx="103">
                  <c:v>0.30208333333333331</c:v>
                </c:pt>
                <c:pt idx="104">
                  <c:v>0.3125</c:v>
                </c:pt>
                <c:pt idx="105">
                  <c:v>0.32291666666666669</c:v>
                </c:pt>
                <c:pt idx="106">
                  <c:v>0.33333333333333331</c:v>
                </c:pt>
                <c:pt idx="107">
                  <c:v>0.34375</c:v>
                </c:pt>
                <c:pt idx="108">
                  <c:v>0.35416666666666669</c:v>
                </c:pt>
                <c:pt idx="109">
                  <c:v>0.36458333333333331</c:v>
                </c:pt>
                <c:pt idx="110">
                  <c:v>0.375</c:v>
                </c:pt>
                <c:pt idx="111">
                  <c:v>0.38541666666666669</c:v>
                </c:pt>
                <c:pt idx="112">
                  <c:v>0.39583333333333331</c:v>
                </c:pt>
                <c:pt idx="113">
                  <c:v>0.40625</c:v>
                </c:pt>
                <c:pt idx="114">
                  <c:v>0.41666666666666669</c:v>
                </c:pt>
                <c:pt idx="115">
                  <c:v>0.42708333333333331</c:v>
                </c:pt>
                <c:pt idx="116">
                  <c:v>0.4375</c:v>
                </c:pt>
                <c:pt idx="117">
                  <c:v>0.44791666666666669</c:v>
                </c:pt>
                <c:pt idx="118">
                  <c:v>0.45833333333333331</c:v>
                </c:pt>
                <c:pt idx="119">
                  <c:v>0.46875</c:v>
                </c:pt>
                <c:pt idx="120">
                  <c:v>0.47916666666666669</c:v>
                </c:pt>
                <c:pt idx="121">
                  <c:v>0.48958333333333331</c:v>
                </c:pt>
                <c:pt idx="122">
                  <c:v>0.5</c:v>
                </c:pt>
                <c:pt idx="123">
                  <c:v>0.51041666666666663</c:v>
                </c:pt>
                <c:pt idx="124">
                  <c:v>0.52083333333333337</c:v>
                </c:pt>
                <c:pt idx="125">
                  <c:v>0.53125</c:v>
                </c:pt>
                <c:pt idx="126">
                  <c:v>0.54166666666666663</c:v>
                </c:pt>
                <c:pt idx="127">
                  <c:v>0.55208333333333337</c:v>
                </c:pt>
                <c:pt idx="128">
                  <c:v>0.5625</c:v>
                </c:pt>
                <c:pt idx="129">
                  <c:v>0.57291666666666663</c:v>
                </c:pt>
                <c:pt idx="130">
                  <c:v>0.58333333333333337</c:v>
                </c:pt>
                <c:pt idx="131">
                  <c:v>0.59375</c:v>
                </c:pt>
                <c:pt idx="132">
                  <c:v>0.60416666666666663</c:v>
                </c:pt>
                <c:pt idx="133">
                  <c:v>0.61458333333333337</c:v>
                </c:pt>
                <c:pt idx="134">
                  <c:v>0.625</c:v>
                </c:pt>
                <c:pt idx="135">
                  <c:v>0.63541666666666663</c:v>
                </c:pt>
                <c:pt idx="136">
                  <c:v>0.64583333333333337</c:v>
                </c:pt>
                <c:pt idx="137">
                  <c:v>0.65625</c:v>
                </c:pt>
                <c:pt idx="138">
                  <c:v>0.66666666666666663</c:v>
                </c:pt>
                <c:pt idx="139">
                  <c:v>0.67708333333333337</c:v>
                </c:pt>
                <c:pt idx="140">
                  <c:v>0.6875</c:v>
                </c:pt>
                <c:pt idx="141">
                  <c:v>0.69791666666666663</c:v>
                </c:pt>
                <c:pt idx="142">
                  <c:v>0.70833333333333337</c:v>
                </c:pt>
                <c:pt idx="143">
                  <c:v>0.71875</c:v>
                </c:pt>
                <c:pt idx="144">
                  <c:v>0.72916666666666663</c:v>
                </c:pt>
                <c:pt idx="145">
                  <c:v>0.73958333333333337</c:v>
                </c:pt>
                <c:pt idx="146">
                  <c:v>0.75</c:v>
                </c:pt>
                <c:pt idx="147">
                  <c:v>0.76041666666666663</c:v>
                </c:pt>
                <c:pt idx="148">
                  <c:v>0.77083333333333337</c:v>
                </c:pt>
                <c:pt idx="149">
                  <c:v>0.78125</c:v>
                </c:pt>
                <c:pt idx="150">
                  <c:v>0.79166666666666663</c:v>
                </c:pt>
                <c:pt idx="151">
                  <c:v>0.80208333333333337</c:v>
                </c:pt>
                <c:pt idx="152">
                  <c:v>0.8125</c:v>
                </c:pt>
                <c:pt idx="153">
                  <c:v>0.82291666666666663</c:v>
                </c:pt>
                <c:pt idx="154">
                  <c:v>0.83333333333333337</c:v>
                </c:pt>
                <c:pt idx="155">
                  <c:v>0.84375</c:v>
                </c:pt>
                <c:pt idx="156">
                  <c:v>0.85416666666666663</c:v>
                </c:pt>
                <c:pt idx="157">
                  <c:v>0.86458333333333337</c:v>
                </c:pt>
                <c:pt idx="158">
                  <c:v>0.875</c:v>
                </c:pt>
                <c:pt idx="159">
                  <c:v>0.88541666666666663</c:v>
                </c:pt>
                <c:pt idx="160">
                  <c:v>0.89583333333333337</c:v>
                </c:pt>
                <c:pt idx="161">
                  <c:v>0.90625</c:v>
                </c:pt>
                <c:pt idx="162">
                  <c:v>0.91666666666666663</c:v>
                </c:pt>
                <c:pt idx="163">
                  <c:v>0.92708333333333337</c:v>
                </c:pt>
                <c:pt idx="164">
                  <c:v>0.9375</c:v>
                </c:pt>
                <c:pt idx="165">
                  <c:v>0.94791666666666663</c:v>
                </c:pt>
                <c:pt idx="166">
                  <c:v>0.95833333333333337</c:v>
                </c:pt>
                <c:pt idx="167">
                  <c:v>0.96875</c:v>
                </c:pt>
                <c:pt idx="168">
                  <c:v>0.97916666666666663</c:v>
                </c:pt>
                <c:pt idx="169">
                  <c:v>0.98958333333333337</c:v>
                </c:pt>
                <c:pt idx="170">
                  <c:v>0</c:v>
                </c:pt>
                <c:pt idx="171">
                  <c:v>1.0416666666666666E-2</c:v>
                </c:pt>
                <c:pt idx="172">
                  <c:v>2.0833333333333332E-2</c:v>
                </c:pt>
                <c:pt idx="173">
                  <c:v>3.125E-2</c:v>
                </c:pt>
                <c:pt idx="174">
                  <c:v>4.1666666666666664E-2</c:v>
                </c:pt>
                <c:pt idx="175">
                  <c:v>5.2083333333333336E-2</c:v>
                </c:pt>
                <c:pt idx="176">
                  <c:v>6.25E-2</c:v>
                </c:pt>
                <c:pt idx="177">
                  <c:v>7.2916666666666671E-2</c:v>
                </c:pt>
                <c:pt idx="178">
                  <c:v>8.3333333333333329E-2</c:v>
                </c:pt>
                <c:pt idx="179">
                  <c:v>9.375E-2</c:v>
                </c:pt>
                <c:pt idx="180">
                  <c:v>0.10416666666666667</c:v>
                </c:pt>
                <c:pt idx="181">
                  <c:v>0.11458333333333333</c:v>
                </c:pt>
                <c:pt idx="182">
                  <c:v>0.125</c:v>
                </c:pt>
                <c:pt idx="183">
                  <c:v>0.13541666666666666</c:v>
                </c:pt>
                <c:pt idx="184">
                  <c:v>0.14583333333333334</c:v>
                </c:pt>
                <c:pt idx="185">
                  <c:v>0.15625</c:v>
                </c:pt>
                <c:pt idx="186">
                  <c:v>0.16666666666666666</c:v>
                </c:pt>
                <c:pt idx="187">
                  <c:v>0.17708333333333334</c:v>
                </c:pt>
                <c:pt idx="188">
                  <c:v>0.1875</c:v>
                </c:pt>
                <c:pt idx="189">
                  <c:v>0.19791666666666666</c:v>
                </c:pt>
                <c:pt idx="190">
                  <c:v>0.20833333333333334</c:v>
                </c:pt>
                <c:pt idx="191">
                  <c:v>0.21875</c:v>
                </c:pt>
                <c:pt idx="192">
                  <c:v>0.22916666666666666</c:v>
                </c:pt>
                <c:pt idx="193">
                  <c:v>0.23958333333333334</c:v>
                </c:pt>
                <c:pt idx="194">
                  <c:v>0.25</c:v>
                </c:pt>
                <c:pt idx="195">
                  <c:v>0.26041666666666669</c:v>
                </c:pt>
                <c:pt idx="196">
                  <c:v>0.27083333333333331</c:v>
                </c:pt>
                <c:pt idx="197">
                  <c:v>0.28125</c:v>
                </c:pt>
                <c:pt idx="198">
                  <c:v>0.29166666666666669</c:v>
                </c:pt>
                <c:pt idx="199">
                  <c:v>0.30208333333333331</c:v>
                </c:pt>
                <c:pt idx="200">
                  <c:v>0.3125</c:v>
                </c:pt>
                <c:pt idx="201">
                  <c:v>0.32291666666666669</c:v>
                </c:pt>
                <c:pt idx="202">
                  <c:v>0.33333333333333331</c:v>
                </c:pt>
                <c:pt idx="203">
                  <c:v>0.34375</c:v>
                </c:pt>
                <c:pt idx="204">
                  <c:v>0.35416666666666669</c:v>
                </c:pt>
                <c:pt idx="205">
                  <c:v>0.36458333333333331</c:v>
                </c:pt>
                <c:pt idx="206">
                  <c:v>0.375</c:v>
                </c:pt>
                <c:pt idx="207">
                  <c:v>0.38541666666666669</c:v>
                </c:pt>
                <c:pt idx="208">
                  <c:v>0.39583333333333331</c:v>
                </c:pt>
                <c:pt idx="209">
                  <c:v>0.40625</c:v>
                </c:pt>
                <c:pt idx="210">
                  <c:v>0.41666666666666669</c:v>
                </c:pt>
                <c:pt idx="211">
                  <c:v>0.42708333333333331</c:v>
                </c:pt>
                <c:pt idx="212">
                  <c:v>0.4375</c:v>
                </c:pt>
                <c:pt idx="213">
                  <c:v>0.44791666666666669</c:v>
                </c:pt>
                <c:pt idx="214">
                  <c:v>0.45833333333333331</c:v>
                </c:pt>
                <c:pt idx="215">
                  <c:v>0.46875</c:v>
                </c:pt>
                <c:pt idx="216">
                  <c:v>0.47916666666666669</c:v>
                </c:pt>
                <c:pt idx="217">
                  <c:v>0.48958333333333331</c:v>
                </c:pt>
                <c:pt idx="218">
                  <c:v>0.5</c:v>
                </c:pt>
                <c:pt idx="219">
                  <c:v>0.51041666666666663</c:v>
                </c:pt>
                <c:pt idx="220">
                  <c:v>0.52083333333333337</c:v>
                </c:pt>
                <c:pt idx="221">
                  <c:v>0.53125</c:v>
                </c:pt>
                <c:pt idx="222">
                  <c:v>0.54166666666666663</c:v>
                </c:pt>
                <c:pt idx="223">
                  <c:v>0.55208333333333337</c:v>
                </c:pt>
                <c:pt idx="224">
                  <c:v>0.5625</c:v>
                </c:pt>
                <c:pt idx="225">
                  <c:v>0.57291666666666663</c:v>
                </c:pt>
                <c:pt idx="226">
                  <c:v>0.58333333333333337</c:v>
                </c:pt>
                <c:pt idx="227">
                  <c:v>0.59375</c:v>
                </c:pt>
                <c:pt idx="228">
                  <c:v>0.60416666666666663</c:v>
                </c:pt>
                <c:pt idx="229">
                  <c:v>0.61458333333333337</c:v>
                </c:pt>
                <c:pt idx="230">
                  <c:v>0.625</c:v>
                </c:pt>
                <c:pt idx="231">
                  <c:v>0.63541666666666663</c:v>
                </c:pt>
                <c:pt idx="232">
                  <c:v>0.64583333333333337</c:v>
                </c:pt>
                <c:pt idx="233">
                  <c:v>0.65625</c:v>
                </c:pt>
                <c:pt idx="234">
                  <c:v>0.66666666666666663</c:v>
                </c:pt>
                <c:pt idx="235">
                  <c:v>0.67708333333333337</c:v>
                </c:pt>
                <c:pt idx="236">
                  <c:v>0.6875</c:v>
                </c:pt>
                <c:pt idx="237">
                  <c:v>0.69791666666666663</c:v>
                </c:pt>
                <c:pt idx="238">
                  <c:v>0.70833333333333337</c:v>
                </c:pt>
                <c:pt idx="239">
                  <c:v>0.71875</c:v>
                </c:pt>
                <c:pt idx="240">
                  <c:v>0.72916666666666663</c:v>
                </c:pt>
                <c:pt idx="241">
                  <c:v>0.73958333333333337</c:v>
                </c:pt>
                <c:pt idx="242">
                  <c:v>0.75</c:v>
                </c:pt>
                <c:pt idx="243">
                  <c:v>0.76041666666666663</c:v>
                </c:pt>
                <c:pt idx="244">
                  <c:v>0.77083333333333337</c:v>
                </c:pt>
                <c:pt idx="245">
                  <c:v>0.78125</c:v>
                </c:pt>
                <c:pt idx="246">
                  <c:v>0.79166666666666663</c:v>
                </c:pt>
                <c:pt idx="247">
                  <c:v>0.80208333333333337</c:v>
                </c:pt>
                <c:pt idx="248">
                  <c:v>0.8125</c:v>
                </c:pt>
                <c:pt idx="249">
                  <c:v>0.82291666666666663</c:v>
                </c:pt>
                <c:pt idx="250">
                  <c:v>0.83333333333333337</c:v>
                </c:pt>
                <c:pt idx="251">
                  <c:v>0.84375</c:v>
                </c:pt>
                <c:pt idx="252">
                  <c:v>0.85416666666666663</c:v>
                </c:pt>
                <c:pt idx="253">
                  <c:v>0.86458333333333337</c:v>
                </c:pt>
                <c:pt idx="254">
                  <c:v>0.875</c:v>
                </c:pt>
                <c:pt idx="255">
                  <c:v>0.88541666666666663</c:v>
                </c:pt>
                <c:pt idx="256">
                  <c:v>0.89583333333333337</c:v>
                </c:pt>
                <c:pt idx="257">
                  <c:v>0.90625</c:v>
                </c:pt>
                <c:pt idx="258">
                  <c:v>0.91666666666666663</c:v>
                </c:pt>
                <c:pt idx="259">
                  <c:v>0.92708333333333337</c:v>
                </c:pt>
                <c:pt idx="260">
                  <c:v>0.9375</c:v>
                </c:pt>
                <c:pt idx="261">
                  <c:v>0.94791666666666663</c:v>
                </c:pt>
                <c:pt idx="262">
                  <c:v>0.95833333333333337</c:v>
                </c:pt>
                <c:pt idx="263">
                  <c:v>0.96875</c:v>
                </c:pt>
                <c:pt idx="264">
                  <c:v>0.97916666666666663</c:v>
                </c:pt>
                <c:pt idx="265">
                  <c:v>0.98958333333333337</c:v>
                </c:pt>
                <c:pt idx="266">
                  <c:v>0</c:v>
                </c:pt>
                <c:pt idx="267">
                  <c:v>1.0416666666666666E-2</c:v>
                </c:pt>
                <c:pt idx="268">
                  <c:v>2.0833333333333332E-2</c:v>
                </c:pt>
                <c:pt idx="269">
                  <c:v>3.125E-2</c:v>
                </c:pt>
                <c:pt idx="270">
                  <c:v>4.1666666666666664E-2</c:v>
                </c:pt>
                <c:pt idx="271">
                  <c:v>5.2083333333333336E-2</c:v>
                </c:pt>
                <c:pt idx="272">
                  <c:v>6.25E-2</c:v>
                </c:pt>
                <c:pt idx="273">
                  <c:v>7.2916666666666671E-2</c:v>
                </c:pt>
                <c:pt idx="274">
                  <c:v>8.3333333333333329E-2</c:v>
                </c:pt>
                <c:pt idx="275">
                  <c:v>9.375E-2</c:v>
                </c:pt>
                <c:pt idx="276">
                  <c:v>0.10416666666666667</c:v>
                </c:pt>
                <c:pt idx="277">
                  <c:v>0.11458333333333333</c:v>
                </c:pt>
                <c:pt idx="278">
                  <c:v>0.125</c:v>
                </c:pt>
                <c:pt idx="279">
                  <c:v>0.13541666666666666</c:v>
                </c:pt>
                <c:pt idx="280">
                  <c:v>0.14583333333333334</c:v>
                </c:pt>
                <c:pt idx="281">
                  <c:v>0.15625</c:v>
                </c:pt>
                <c:pt idx="282">
                  <c:v>0.16666666666666666</c:v>
                </c:pt>
                <c:pt idx="283">
                  <c:v>0.17708333333333334</c:v>
                </c:pt>
                <c:pt idx="284">
                  <c:v>0.1875</c:v>
                </c:pt>
                <c:pt idx="285">
                  <c:v>0.19791666666666666</c:v>
                </c:pt>
                <c:pt idx="286">
                  <c:v>0.20833333333333334</c:v>
                </c:pt>
                <c:pt idx="287">
                  <c:v>0.21875</c:v>
                </c:pt>
                <c:pt idx="288">
                  <c:v>0.22916666666666666</c:v>
                </c:pt>
                <c:pt idx="289">
                  <c:v>0.23958333333333334</c:v>
                </c:pt>
                <c:pt idx="290">
                  <c:v>0.25</c:v>
                </c:pt>
                <c:pt idx="291">
                  <c:v>0.26041666666666669</c:v>
                </c:pt>
                <c:pt idx="292">
                  <c:v>0.27083333333333331</c:v>
                </c:pt>
                <c:pt idx="293">
                  <c:v>0.28125</c:v>
                </c:pt>
                <c:pt idx="294">
                  <c:v>0.29166666666666669</c:v>
                </c:pt>
                <c:pt idx="295">
                  <c:v>0.30208333333333331</c:v>
                </c:pt>
                <c:pt idx="296">
                  <c:v>0.3125</c:v>
                </c:pt>
                <c:pt idx="297">
                  <c:v>0.32291666666666669</c:v>
                </c:pt>
                <c:pt idx="298">
                  <c:v>0.33333333333333331</c:v>
                </c:pt>
                <c:pt idx="299">
                  <c:v>0.34375</c:v>
                </c:pt>
                <c:pt idx="300">
                  <c:v>0.35416666666666669</c:v>
                </c:pt>
                <c:pt idx="301">
                  <c:v>0.36458333333333331</c:v>
                </c:pt>
                <c:pt idx="302">
                  <c:v>0.375</c:v>
                </c:pt>
                <c:pt idx="303">
                  <c:v>0.38541666666666669</c:v>
                </c:pt>
                <c:pt idx="304">
                  <c:v>0.39583333333333331</c:v>
                </c:pt>
                <c:pt idx="305">
                  <c:v>0.40625</c:v>
                </c:pt>
                <c:pt idx="306">
                  <c:v>0.41666666666666669</c:v>
                </c:pt>
                <c:pt idx="307">
                  <c:v>0.42708333333333331</c:v>
                </c:pt>
                <c:pt idx="308">
                  <c:v>0.4375</c:v>
                </c:pt>
                <c:pt idx="309">
                  <c:v>0.44791666666666669</c:v>
                </c:pt>
                <c:pt idx="310">
                  <c:v>0.45833333333333331</c:v>
                </c:pt>
                <c:pt idx="311">
                  <c:v>0.46875</c:v>
                </c:pt>
                <c:pt idx="312">
                  <c:v>0.47916666666666669</c:v>
                </c:pt>
                <c:pt idx="313">
                  <c:v>0.48958333333333331</c:v>
                </c:pt>
                <c:pt idx="314">
                  <c:v>0.5</c:v>
                </c:pt>
                <c:pt idx="315">
                  <c:v>0.51041666666666663</c:v>
                </c:pt>
                <c:pt idx="316">
                  <c:v>0.52083333333333337</c:v>
                </c:pt>
                <c:pt idx="317">
                  <c:v>0.53125</c:v>
                </c:pt>
                <c:pt idx="318">
                  <c:v>0.54166666666666663</c:v>
                </c:pt>
                <c:pt idx="319">
                  <c:v>0.55208333333333337</c:v>
                </c:pt>
                <c:pt idx="320">
                  <c:v>0.5625</c:v>
                </c:pt>
                <c:pt idx="321">
                  <c:v>0.57291666666666663</c:v>
                </c:pt>
                <c:pt idx="322">
                  <c:v>0.58333333333333337</c:v>
                </c:pt>
                <c:pt idx="323">
                  <c:v>0.59375</c:v>
                </c:pt>
                <c:pt idx="324">
                  <c:v>0.60416666666666663</c:v>
                </c:pt>
                <c:pt idx="325">
                  <c:v>0.61458333333333337</c:v>
                </c:pt>
                <c:pt idx="326">
                  <c:v>0.625</c:v>
                </c:pt>
                <c:pt idx="327">
                  <c:v>0.63541666666666663</c:v>
                </c:pt>
                <c:pt idx="328">
                  <c:v>0.64583333333333337</c:v>
                </c:pt>
                <c:pt idx="329">
                  <c:v>0.65625</c:v>
                </c:pt>
                <c:pt idx="330">
                  <c:v>0.66666666666666663</c:v>
                </c:pt>
                <c:pt idx="331">
                  <c:v>0.67708333333333337</c:v>
                </c:pt>
                <c:pt idx="332">
                  <c:v>0.6875</c:v>
                </c:pt>
                <c:pt idx="333">
                  <c:v>0.69791666666666663</c:v>
                </c:pt>
                <c:pt idx="334">
                  <c:v>0.70833333333333337</c:v>
                </c:pt>
                <c:pt idx="335">
                  <c:v>0.71875</c:v>
                </c:pt>
                <c:pt idx="336">
                  <c:v>0.72916666666666663</c:v>
                </c:pt>
                <c:pt idx="337">
                  <c:v>0.73958333333333337</c:v>
                </c:pt>
                <c:pt idx="338">
                  <c:v>0.75</c:v>
                </c:pt>
                <c:pt idx="339">
                  <c:v>0.76041666666666663</c:v>
                </c:pt>
                <c:pt idx="340">
                  <c:v>0.77083333333333337</c:v>
                </c:pt>
                <c:pt idx="341">
                  <c:v>0.78125</c:v>
                </c:pt>
                <c:pt idx="342">
                  <c:v>0.79166666666666663</c:v>
                </c:pt>
                <c:pt idx="343">
                  <c:v>0.80208333333333337</c:v>
                </c:pt>
                <c:pt idx="344">
                  <c:v>0.8125</c:v>
                </c:pt>
                <c:pt idx="345">
                  <c:v>0.82291666666666663</c:v>
                </c:pt>
                <c:pt idx="346">
                  <c:v>0.83333333333333337</c:v>
                </c:pt>
                <c:pt idx="347">
                  <c:v>0.84375</c:v>
                </c:pt>
                <c:pt idx="348">
                  <c:v>0.85416666666666663</c:v>
                </c:pt>
                <c:pt idx="349">
                  <c:v>0.86458333333333337</c:v>
                </c:pt>
                <c:pt idx="350">
                  <c:v>0.875</c:v>
                </c:pt>
                <c:pt idx="351">
                  <c:v>0.88541666666666663</c:v>
                </c:pt>
                <c:pt idx="352">
                  <c:v>0.89583333333333337</c:v>
                </c:pt>
                <c:pt idx="353">
                  <c:v>0.90625</c:v>
                </c:pt>
                <c:pt idx="354">
                  <c:v>0.91666666666666663</c:v>
                </c:pt>
                <c:pt idx="355">
                  <c:v>0.92708333333333337</c:v>
                </c:pt>
                <c:pt idx="356">
                  <c:v>0.9375</c:v>
                </c:pt>
                <c:pt idx="357">
                  <c:v>0.94791666666666663</c:v>
                </c:pt>
                <c:pt idx="358">
                  <c:v>0.95833333333333337</c:v>
                </c:pt>
                <c:pt idx="359">
                  <c:v>0.96875</c:v>
                </c:pt>
                <c:pt idx="360">
                  <c:v>0.97916666666666663</c:v>
                </c:pt>
                <c:pt idx="361">
                  <c:v>0.98958333333333337</c:v>
                </c:pt>
                <c:pt idx="362">
                  <c:v>0</c:v>
                </c:pt>
                <c:pt idx="363">
                  <c:v>1.0416666666666666E-2</c:v>
                </c:pt>
                <c:pt idx="364">
                  <c:v>2.0833333333333332E-2</c:v>
                </c:pt>
                <c:pt idx="365">
                  <c:v>3.125E-2</c:v>
                </c:pt>
                <c:pt idx="366">
                  <c:v>4.1666666666666664E-2</c:v>
                </c:pt>
                <c:pt idx="367">
                  <c:v>5.2083333333333336E-2</c:v>
                </c:pt>
                <c:pt idx="368">
                  <c:v>6.25E-2</c:v>
                </c:pt>
                <c:pt idx="369">
                  <c:v>7.2916666666666671E-2</c:v>
                </c:pt>
                <c:pt idx="370">
                  <c:v>8.3333333333333329E-2</c:v>
                </c:pt>
                <c:pt idx="371">
                  <c:v>9.375E-2</c:v>
                </c:pt>
                <c:pt idx="372">
                  <c:v>0.10416666666666667</c:v>
                </c:pt>
                <c:pt idx="373">
                  <c:v>0.11458333333333333</c:v>
                </c:pt>
                <c:pt idx="374">
                  <c:v>0.125</c:v>
                </c:pt>
                <c:pt idx="375">
                  <c:v>0.13541666666666666</c:v>
                </c:pt>
                <c:pt idx="376">
                  <c:v>0.14583333333333334</c:v>
                </c:pt>
                <c:pt idx="377">
                  <c:v>0.15625</c:v>
                </c:pt>
                <c:pt idx="378">
                  <c:v>0.16666666666666666</c:v>
                </c:pt>
                <c:pt idx="379">
                  <c:v>0.17708333333333334</c:v>
                </c:pt>
                <c:pt idx="380">
                  <c:v>0.1875</c:v>
                </c:pt>
                <c:pt idx="381">
                  <c:v>0.19791666666666666</c:v>
                </c:pt>
                <c:pt idx="382">
                  <c:v>0.20833333333333334</c:v>
                </c:pt>
                <c:pt idx="383">
                  <c:v>0.21875</c:v>
                </c:pt>
                <c:pt idx="384">
                  <c:v>0.22916666666666666</c:v>
                </c:pt>
                <c:pt idx="385">
                  <c:v>0.23958333333333334</c:v>
                </c:pt>
                <c:pt idx="386">
                  <c:v>0.25</c:v>
                </c:pt>
                <c:pt idx="387">
                  <c:v>0.26041666666666669</c:v>
                </c:pt>
                <c:pt idx="388">
                  <c:v>0.27083333333333331</c:v>
                </c:pt>
                <c:pt idx="389">
                  <c:v>0.28125</c:v>
                </c:pt>
                <c:pt idx="390">
                  <c:v>0.29166666666666669</c:v>
                </c:pt>
                <c:pt idx="391">
                  <c:v>0.30208333333333331</c:v>
                </c:pt>
                <c:pt idx="392">
                  <c:v>0.3125</c:v>
                </c:pt>
                <c:pt idx="393">
                  <c:v>0.32291666666666669</c:v>
                </c:pt>
                <c:pt idx="394">
                  <c:v>0.33333333333333331</c:v>
                </c:pt>
                <c:pt idx="395">
                  <c:v>0.34375</c:v>
                </c:pt>
                <c:pt idx="396">
                  <c:v>0.35416666666666669</c:v>
                </c:pt>
                <c:pt idx="397">
                  <c:v>0.36458333333333331</c:v>
                </c:pt>
                <c:pt idx="398">
                  <c:v>0.375</c:v>
                </c:pt>
                <c:pt idx="399">
                  <c:v>0.38541666666666669</c:v>
                </c:pt>
                <c:pt idx="400">
                  <c:v>0.39583333333333331</c:v>
                </c:pt>
                <c:pt idx="401">
                  <c:v>0.40625</c:v>
                </c:pt>
                <c:pt idx="402">
                  <c:v>0.41666666666666669</c:v>
                </c:pt>
                <c:pt idx="403">
                  <c:v>0.42708333333333331</c:v>
                </c:pt>
                <c:pt idx="404">
                  <c:v>0.4375</c:v>
                </c:pt>
                <c:pt idx="405">
                  <c:v>0.44791666666666669</c:v>
                </c:pt>
                <c:pt idx="406">
                  <c:v>0.45833333333333331</c:v>
                </c:pt>
                <c:pt idx="407">
                  <c:v>0.46875</c:v>
                </c:pt>
                <c:pt idx="408">
                  <c:v>0.47916666666666669</c:v>
                </c:pt>
                <c:pt idx="409">
                  <c:v>0.48958333333333331</c:v>
                </c:pt>
                <c:pt idx="410">
                  <c:v>0.5</c:v>
                </c:pt>
                <c:pt idx="411">
                  <c:v>0.51041666666666663</c:v>
                </c:pt>
                <c:pt idx="412">
                  <c:v>0.52083333333333337</c:v>
                </c:pt>
                <c:pt idx="413">
                  <c:v>0.53125</c:v>
                </c:pt>
                <c:pt idx="414">
                  <c:v>0.54166666666666663</c:v>
                </c:pt>
                <c:pt idx="415">
                  <c:v>0.55208333333333337</c:v>
                </c:pt>
                <c:pt idx="416">
                  <c:v>0.5625</c:v>
                </c:pt>
                <c:pt idx="417">
                  <c:v>0.57291666666666663</c:v>
                </c:pt>
                <c:pt idx="418">
                  <c:v>0.58333333333333337</c:v>
                </c:pt>
                <c:pt idx="419">
                  <c:v>0.59375</c:v>
                </c:pt>
                <c:pt idx="420">
                  <c:v>0.60416666666666663</c:v>
                </c:pt>
                <c:pt idx="421">
                  <c:v>0.61458333333333337</c:v>
                </c:pt>
                <c:pt idx="422">
                  <c:v>0.625</c:v>
                </c:pt>
                <c:pt idx="423">
                  <c:v>0.63541666666666663</c:v>
                </c:pt>
                <c:pt idx="424">
                  <c:v>0.64583333333333337</c:v>
                </c:pt>
                <c:pt idx="425">
                  <c:v>0.65625</c:v>
                </c:pt>
                <c:pt idx="426">
                  <c:v>0.66666666666666663</c:v>
                </c:pt>
                <c:pt idx="427">
                  <c:v>0.67708333333333337</c:v>
                </c:pt>
                <c:pt idx="428">
                  <c:v>0.6875</c:v>
                </c:pt>
                <c:pt idx="429">
                  <c:v>0.69791666666666663</c:v>
                </c:pt>
                <c:pt idx="430">
                  <c:v>0.70833333333333337</c:v>
                </c:pt>
                <c:pt idx="431">
                  <c:v>0.71875</c:v>
                </c:pt>
                <c:pt idx="432">
                  <c:v>0.72916666666666663</c:v>
                </c:pt>
                <c:pt idx="433">
                  <c:v>0.73958333333333337</c:v>
                </c:pt>
                <c:pt idx="434">
                  <c:v>0.75</c:v>
                </c:pt>
                <c:pt idx="435">
                  <c:v>0.76041666666666663</c:v>
                </c:pt>
                <c:pt idx="436">
                  <c:v>0.77083333333333337</c:v>
                </c:pt>
                <c:pt idx="437">
                  <c:v>0.78125</c:v>
                </c:pt>
                <c:pt idx="438">
                  <c:v>0.79166666666666663</c:v>
                </c:pt>
                <c:pt idx="439">
                  <c:v>0.80208333333333337</c:v>
                </c:pt>
                <c:pt idx="440">
                  <c:v>0.8125</c:v>
                </c:pt>
                <c:pt idx="441">
                  <c:v>0.82291666666666663</c:v>
                </c:pt>
                <c:pt idx="442">
                  <c:v>0.83333333333333337</c:v>
                </c:pt>
                <c:pt idx="443">
                  <c:v>0.84375</c:v>
                </c:pt>
                <c:pt idx="444">
                  <c:v>0.85416666666666663</c:v>
                </c:pt>
                <c:pt idx="445">
                  <c:v>0.86458333333333337</c:v>
                </c:pt>
                <c:pt idx="446">
                  <c:v>0.875</c:v>
                </c:pt>
                <c:pt idx="447">
                  <c:v>0.88541666666666663</c:v>
                </c:pt>
                <c:pt idx="448">
                  <c:v>0.89583333333333337</c:v>
                </c:pt>
                <c:pt idx="449">
                  <c:v>0.90625</c:v>
                </c:pt>
                <c:pt idx="450">
                  <c:v>0.91666666666666663</c:v>
                </c:pt>
                <c:pt idx="451">
                  <c:v>0.92708333333333337</c:v>
                </c:pt>
                <c:pt idx="452">
                  <c:v>0.9375</c:v>
                </c:pt>
                <c:pt idx="453">
                  <c:v>0.94791666666666663</c:v>
                </c:pt>
                <c:pt idx="454">
                  <c:v>0.95833333333333337</c:v>
                </c:pt>
              </c:numCache>
            </c:numRef>
          </c:cat>
          <c:val>
            <c:numRef>
              <c:f>Sheet5!$C$2:$C$456</c:f>
              <c:numCache>
                <c:formatCode>General</c:formatCode>
                <c:ptCount val="455"/>
                <c:pt idx="0">
                  <c:v>27</c:v>
                </c:pt>
                <c:pt idx="1">
                  <c:v>26</c:v>
                </c:pt>
                <c:pt idx="2">
                  <c:v>27</c:v>
                </c:pt>
                <c:pt idx="3">
                  <c:v>27</c:v>
                </c:pt>
                <c:pt idx="4">
                  <c:v>25</c:v>
                </c:pt>
                <c:pt idx="5">
                  <c:v>25</c:v>
                </c:pt>
                <c:pt idx="6">
                  <c:v>25</c:v>
                </c:pt>
                <c:pt idx="7">
                  <c:v>111</c:v>
                </c:pt>
                <c:pt idx="8">
                  <c:v>114</c:v>
                </c:pt>
                <c:pt idx="9">
                  <c:v>253</c:v>
                </c:pt>
                <c:pt idx="10">
                  <c:v>346</c:v>
                </c:pt>
                <c:pt idx="11">
                  <c:v>418</c:v>
                </c:pt>
                <c:pt idx="12">
                  <c:v>404</c:v>
                </c:pt>
                <c:pt idx="13">
                  <c:v>487</c:v>
                </c:pt>
                <c:pt idx="14">
                  <c:v>434</c:v>
                </c:pt>
                <c:pt idx="15">
                  <c:v>577</c:v>
                </c:pt>
                <c:pt idx="16">
                  <c:v>485</c:v>
                </c:pt>
                <c:pt idx="17">
                  <c:v>736</c:v>
                </c:pt>
                <c:pt idx="18">
                  <c:v>941</c:v>
                </c:pt>
                <c:pt idx="19">
                  <c:v>947</c:v>
                </c:pt>
                <c:pt idx="20">
                  <c:v>1051</c:v>
                </c:pt>
                <c:pt idx="21">
                  <c:v>1000</c:v>
                </c:pt>
                <c:pt idx="22">
                  <c:v>927</c:v>
                </c:pt>
                <c:pt idx="23">
                  <c:v>976</c:v>
                </c:pt>
                <c:pt idx="24">
                  <c:v>921</c:v>
                </c:pt>
                <c:pt idx="25">
                  <c:v>950</c:v>
                </c:pt>
                <c:pt idx="26">
                  <c:v>1001</c:v>
                </c:pt>
                <c:pt idx="27">
                  <c:v>922</c:v>
                </c:pt>
                <c:pt idx="28">
                  <c:v>969</c:v>
                </c:pt>
                <c:pt idx="29">
                  <c:v>973</c:v>
                </c:pt>
                <c:pt idx="30">
                  <c:v>933</c:v>
                </c:pt>
                <c:pt idx="31">
                  <c:v>1004</c:v>
                </c:pt>
                <c:pt idx="32">
                  <c:v>966</c:v>
                </c:pt>
                <c:pt idx="33">
                  <c:v>977</c:v>
                </c:pt>
                <c:pt idx="34">
                  <c:v>1029</c:v>
                </c:pt>
                <c:pt idx="35">
                  <c:v>1011</c:v>
                </c:pt>
                <c:pt idx="36">
                  <c:v>937</c:v>
                </c:pt>
                <c:pt idx="37">
                  <c:v>943</c:v>
                </c:pt>
                <c:pt idx="38">
                  <c:v>975</c:v>
                </c:pt>
                <c:pt idx="39">
                  <c:v>914</c:v>
                </c:pt>
                <c:pt idx="40">
                  <c:v>933</c:v>
                </c:pt>
                <c:pt idx="41">
                  <c:v>1032</c:v>
                </c:pt>
                <c:pt idx="42">
                  <c:v>960</c:v>
                </c:pt>
                <c:pt idx="43">
                  <c:v>956</c:v>
                </c:pt>
                <c:pt idx="44">
                  <c:v>951</c:v>
                </c:pt>
                <c:pt idx="45">
                  <c:v>1036</c:v>
                </c:pt>
                <c:pt idx="46">
                  <c:v>935</c:v>
                </c:pt>
                <c:pt idx="47">
                  <c:v>982</c:v>
                </c:pt>
                <c:pt idx="48">
                  <c:v>938</c:v>
                </c:pt>
                <c:pt idx="49">
                  <c:v>946</c:v>
                </c:pt>
                <c:pt idx="50">
                  <c:v>975</c:v>
                </c:pt>
                <c:pt idx="51">
                  <c:v>852</c:v>
                </c:pt>
                <c:pt idx="52">
                  <c:v>941</c:v>
                </c:pt>
                <c:pt idx="53">
                  <c:v>988</c:v>
                </c:pt>
                <c:pt idx="54">
                  <c:v>948</c:v>
                </c:pt>
                <c:pt idx="55">
                  <c:v>960</c:v>
                </c:pt>
                <c:pt idx="56">
                  <c:v>922</c:v>
                </c:pt>
                <c:pt idx="57">
                  <c:v>964</c:v>
                </c:pt>
                <c:pt idx="58">
                  <c:v>937</c:v>
                </c:pt>
                <c:pt idx="59">
                  <c:v>958</c:v>
                </c:pt>
                <c:pt idx="60">
                  <c:v>880</c:v>
                </c:pt>
                <c:pt idx="61">
                  <c:v>728</c:v>
                </c:pt>
                <c:pt idx="62">
                  <c:v>532</c:v>
                </c:pt>
                <c:pt idx="63">
                  <c:v>118</c:v>
                </c:pt>
                <c:pt idx="64">
                  <c:v>106</c:v>
                </c:pt>
                <c:pt idx="65">
                  <c:v>37</c:v>
                </c:pt>
                <c:pt idx="66">
                  <c:v>26</c:v>
                </c:pt>
                <c:pt idx="67">
                  <c:v>24</c:v>
                </c:pt>
                <c:pt idx="68">
                  <c:v>24</c:v>
                </c:pt>
                <c:pt idx="69">
                  <c:v>24</c:v>
                </c:pt>
                <c:pt idx="70">
                  <c:v>24</c:v>
                </c:pt>
                <c:pt idx="71">
                  <c:v>25</c:v>
                </c:pt>
                <c:pt idx="72">
                  <c:v>24</c:v>
                </c:pt>
                <c:pt idx="73">
                  <c:v>23</c:v>
                </c:pt>
                <c:pt idx="74">
                  <c:v>24</c:v>
                </c:pt>
                <c:pt idx="75">
                  <c:v>25</c:v>
                </c:pt>
                <c:pt idx="76">
                  <c:v>25</c:v>
                </c:pt>
                <c:pt idx="77">
                  <c:v>24</c:v>
                </c:pt>
                <c:pt idx="78">
                  <c:v>25</c:v>
                </c:pt>
                <c:pt idx="79">
                  <c:v>26</c:v>
                </c:pt>
                <c:pt idx="80">
                  <c:v>24</c:v>
                </c:pt>
                <c:pt idx="81">
                  <c:v>24</c:v>
                </c:pt>
                <c:pt idx="82">
                  <c:v>25</c:v>
                </c:pt>
                <c:pt idx="83">
                  <c:v>24</c:v>
                </c:pt>
                <c:pt idx="84">
                  <c:v>24</c:v>
                </c:pt>
                <c:pt idx="85">
                  <c:v>31</c:v>
                </c:pt>
                <c:pt idx="86">
                  <c:v>24</c:v>
                </c:pt>
                <c:pt idx="87">
                  <c:v>24</c:v>
                </c:pt>
                <c:pt idx="88">
                  <c:v>25</c:v>
                </c:pt>
                <c:pt idx="89">
                  <c:v>24</c:v>
                </c:pt>
                <c:pt idx="90">
                  <c:v>25</c:v>
                </c:pt>
                <c:pt idx="91">
                  <c:v>24</c:v>
                </c:pt>
                <c:pt idx="92">
                  <c:v>24</c:v>
                </c:pt>
                <c:pt idx="93">
                  <c:v>26</c:v>
                </c:pt>
                <c:pt idx="94">
                  <c:v>26</c:v>
                </c:pt>
                <c:pt idx="95">
                  <c:v>25</c:v>
                </c:pt>
                <c:pt idx="96">
                  <c:v>27</c:v>
                </c:pt>
                <c:pt idx="97">
                  <c:v>26</c:v>
                </c:pt>
                <c:pt idx="98">
                  <c:v>27</c:v>
                </c:pt>
                <c:pt idx="99">
                  <c:v>27</c:v>
                </c:pt>
                <c:pt idx="100">
                  <c:v>27</c:v>
                </c:pt>
                <c:pt idx="101">
                  <c:v>26</c:v>
                </c:pt>
                <c:pt idx="102">
                  <c:v>25</c:v>
                </c:pt>
                <c:pt idx="103">
                  <c:v>108</c:v>
                </c:pt>
                <c:pt idx="104">
                  <c:v>122</c:v>
                </c:pt>
                <c:pt idx="105">
                  <c:v>231</c:v>
                </c:pt>
                <c:pt idx="106">
                  <c:v>312</c:v>
                </c:pt>
                <c:pt idx="107">
                  <c:v>384</c:v>
                </c:pt>
                <c:pt idx="108">
                  <c:v>296</c:v>
                </c:pt>
                <c:pt idx="109">
                  <c:v>460</c:v>
                </c:pt>
                <c:pt idx="110">
                  <c:v>410</c:v>
                </c:pt>
                <c:pt idx="111">
                  <c:v>502</c:v>
                </c:pt>
                <c:pt idx="112">
                  <c:v>512</c:v>
                </c:pt>
                <c:pt idx="113">
                  <c:v>684</c:v>
                </c:pt>
                <c:pt idx="114">
                  <c:v>939</c:v>
                </c:pt>
                <c:pt idx="115">
                  <c:v>981</c:v>
                </c:pt>
                <c:pt idx="116">
                  <c:v>1000</c:v>
                </c:pt>
                <c:pt idx="117">
                  <c:v>953</c:v>
                </c:pt>
                <c:pt idx="118">
                  <c:v>953</c:v>
                </c:pt>
                <c:pt idx="119">
                  <c:v>975</c:v>
                </c:pt>
                <c:pt idx="120">
                  <c:v>994</c:v>
                </c:pt>
                <c:pt idx="121">
                  <c:v>903</c:v>
                </c:pt>
                <c:pt idx="122">
                  <c:v>1002</c:v>
                </c:pt>
                <c:pt idx="123">
                  <c:v>996</c:v>
                </c:pt>
                <c:pt idx="124">
                  <c:v>973</c:v>
                </c:pt>
                <c:pt idx="125">
                  <c:v>980</c:v>
                </c:pt>
                <c:pt idx="126">
                  <c:v>1068</c:v>
                </c:pt>
                <c:pt idx="127">
                  <c:v>875</c:v>
                </c:pt>
                <c:pt idx="128">
                  <c:v>981</c:v>
                </c:pt>
                <c:pt idx="129">
                  <c:v>1050</c:v>
                </c:pt>
                <c:pt idx="130">
                  <c:v>1010</c:v>
                </c:pt>
                <c:pt idx="131">
                  <c:v>971</c:v>
                </c:pt>
                <c:pt idx="132">
                  <c:v>1020</c:v>
                </c:pt>
                <c:pt idx="133">
                  <c:v>1014</c:v>
                </c:pt>
                <c:pt idx="134">
                  <c:v>1044</c:v>
                </c:pt>
                <c:pt idx="135">
                  <c:v>995</c:v>
                </c:pt>
                <c:pt idx="136">
                  <c:v>1034</c:v>
                </c:pt>
                <c:pt idx="137">
                  <c:v>1016</c:v>
                </c:pt>
                <c:pt idx="138">
                  <c:v>994</c:v>
                </c:pt>
                <c:pt idx="139">
                  <c:v>1083</c:v>
                </c:pt>
                <c:pt idx="140">
                  <c:v>1023</c:v>
                </c:pt>
                <c:pt idx="141">
                  <c:v>972</c:v>
                </c:pt>
                <c:pt idx="142">
                  <c:v>1070</c:v>
                </c:pt>
                <c:pt idx="143">
                  <c:v>1072</c:v>
                </c:pt>
                <c:pt idx="144">
                  <c:v>1082</c:v>
                </c:pt>
                <c:pt idx="145">
                  <c:v>1074</c:v>
                </c:pt>
                <c:pt idx="146">
                  <c:v>1032</c:v>
                </c:pt>
                <c:pt idx="147">
                  <c:v>1044</c:v>
                </c:pt>
                <c:pt idx="148">
                  <c:v>1030</c:v>
                </c:pt>
                <c:pt idx="149">
                  <c:v>992</c:v>
                </c:pt>
                <c:pt idx="150">
                  <c:v>995</c:v>
                </c:pt>
                <c:pt idx="151">
                  <c:v>919</c:v>
                </c:pt>
                <c:pt idx="152">
                  <c:v>1048</c:v>
                </c:pt>
                <c:pt idx="153">
                  <c:v>1043</c:v>
                </c:pt>
                <c:pt idx="154">
                  <c:v>919</c:v>
                </c:pt>
                <c:pt idx="155">
                  <c:v>965</c:v>
                </c:pt>
                <c:pt idx="156">
                  <c:v>972</c:v>
                </c:pt>
                <c:pt idx="157">
                  <c:v>543</c:v>
                </c:pt>
                <c:pt idx="158">
                  <c:v>537</c:v>
                </c:pt>
                <c:pt idx="159">
                  <c:v>140</c:v>
                </c:pt>
                <c:pt idx="160">
                  <c:v>121</c:v>
                </c:pt>
                <c:pt idx="161">
                  <c:v>39</c:v>
                </c:pt>
                <c:pt idx="162">
                  <c:v>26</c:v>
                </c:pt>
                <c:pt idx="163">
                  <c:v>24</c:v>
                </c:pt>
                <c:pt idx="164">
                  <c:v>23</c:v>
                </c:pt>
                <c:pt idx="165">
                  <c:v>25</c:v>
                </c:pt>
                <c:pt idx="166">
                  <c:v>22</c:v>
                </c:pt>
                <c:pt idx="167">
                  <c:v>23</c:v>
                </c:pt>
                <c:pt idx="168">
                  <c:v>25</c:v>
                </c:pt>
                <c:pt idx="169">
                  <c:v>24</c:v>
                </c:pt>
                <c:pt idx="170">
                  <c:v>25</c:v>
                </c:pt>
                <c:pt idx="171">
                  <c:v>25</c:v>
                </c:pt>
                <c:pt idx="172">
                  <c:v>25</c:v>
                </c:pt>
                <c:pt idx="173">
                  <c:v>22</c:v>
                </c:pt>
                <c:pt idx="174">
                  <c:v>25</c:v>
                </c:pt>
                <c:pt idx="175">
                  <c:v>25</c:v>
                </c:pt>
                <c:pt idx="176">
                  <c:v>24</c:v>
                </c:pt>
                <c:pt idx="177">
                  <c:v>25</c:v>
                </c:pt>
                <c:pt idx="178">
                  <c:v>23</c:v>
                </c:pt>
                <c:pt idx="179">
                  <c:v>22</c:v>
                </c:pt>
                <c:pt idx="180">
                  <c:v>22</c:v>
                </c:pt>
                <c:pt idx="181">
                  <c:v>24</c:v>
                </c:pt>
                <c:pt idx="182">
                  <c:v>25</c:v>
                </c:pt>
                <c:pt idx="183">
                  <c:v>24</c:v>
                </c:pt>
                <c:pt idx="184">
                  <c:v>25</c:v>
                </c:pt>
                <c:pt idx="185">
                  <c:v>24</c:v>
                </c:pt>
                <c:pt idx="186">
                  <c:v>25</c:v>
                </c:pt>
                <c:pt idx="187">
                  <c:v>24</c:v>
                </c:pt>
                <c:pt idx="188">
                  <c:v>25</c:v>
                </c:pt>
                <c:pt idx="189">
                  <c:v>29</c:v>
                </c:pt>
                <c:pt idx="190">
                  <c:v>26</c:v>
                </c:pt>
                <c:pt idx="191">
                  <c:v>27</c:v>
                </c:pt>
                <c:pt idx="192">
                  <c:v>27</c:v>
                </c:pt>
                <c:pt idx="193">
                  <c:v>27</c:v>
                </c:pt>
                <c:pt idx="194">
                  <c:v>26</c:v>
                </c:pt>
                <c:pt idx="195">
                  <c:v>27</c:v>
                </c:pt>
                <c:pt idx="196">
                  <c:v>26</c:v>
                </c:pt>
                <c:pt idx="197">
                  <c:v>23</c:v>
                </c:pt>
                <c:pt idx="198">
                  <c:v>28</c:v>
                </c:pt>
                <c:pt idx="199">
                  <c:v>108</c:v>
                </c:pt>
                <c:pt idx="200">
                  <c:v>149</c:v>
                </c:pt>
                <c:pt idx="201">
                  <c:v>230</c:v>
                </c:pt>
                <c:pt idx="202">
                  <c:v>335</c:v>
                </c:pt>
                <c:pt idx="203">
                  <c:v>328</c:v>
                </c:pt>
                <c:pt idx="204">
                  <c:v>434</c:v>
                </c:pt>
                <c:pt idx="205">
                  <c:v>426</c:v>
                </c:pt>
                <c:pt idx="206">
                  <c:v>498</c:v>
                </c:pt>
                <c:pt idx="207">
                  <c:v>465</c:v>
                </c:pt>
                <c:pt idx="208">
                  <c:v>592</c:v>
                </c:pt>
                <c:pt idx="209">
                  <c:v>670</c:v>
                </c:pt>
                <c:pt idx="210">
                  <c:v>882</c:v>
                </c:pt>
                <c:pt idx="211">
                  <c:v>968</c:v>
                </c:pt>
                <c:pt idx="212">
                  <c:v>942</c:v>
                </c:pt>
                <c:pt idx="213">
                  <c:v>1032</c:v>
                </c:pt>
                <c:pt idx="214">
                  <c:v>1017</c:v>
                </c:pt>
                <c:pt idx="215">
                  <c:v>1001</c:v>
                </c:pt>
                <c:pt idx="216">
                  <c:v>1069</c:v>
                </c:pt>
                <c:pt idx="217">
                  <c:v>1017</c:v>
                </c:pt>
                <c:pt idx="218">
                  <c:v>984</c:v>
                </c:pt>
                <c:pt idx="219">
                  <c:v>977</c:v>
                </c:pt>
                <c:pt idx="220">
                  <c:v>1002</c:v>
                </c:pt>
                <c:pt idx="221">
                  <c:v>1035</c:v>
                </c:pt>
                <c:pt idx="222">
                  <c:v>1077</c:v>
                </c:pt>
                <c:pt idx="223">
                  <c:v>1064</c:v>
                </c:pt>
                <c:pt idx="224">
                  <c:v>998</c:v>
                </c:pt>
                <c:pt idx="225">
                  <c:v>1075</c:v>
                </c:pt>
                <c:pt idx="226">
                  <c:v>1096</c:v>
                </c:pt>
                <c:pt idx="227">
                  <c:v>1015</c:v>
                </c:pt>
                <c:pt idx="228">
                  <c:v>1056</c:v>
                </c:pt>
                <c:pt idx="229">
                  <c:v>1066</c:v>
                </c:pt>
                <c:pt idx="230">
                  <c:v>1057</c:v>
                </c:pt>
                <c:pt idx="231">
                  <c:v>1060</c:v>
                </c:pt>
                <c:pt idx="232">
                  <c:v>1130</c:v>
                </c:pt>
                <c:pt idx="233">
                  <c:v>1017</c:v>
                </c:pt>
                <c:pt idx="234">
                  <c:v>1034</c:v>
                </c:pt>
                <c:pt idx="235">
                  <c:v>1068</c:v>
                </c:pt>
                <c:pt idx="236">
                  <c:v>1044</c:v>
                </c:pt>
                <c:pt idx="237">
                  <c:v>1082</c:v>
                </c:pt>
                <c:pt idx="238">
                  <c:v>1066</c:v>
                </c:pt>
                <c:pt idx="239">
                  <c:v>1055</c:v>
                </c:pt>
                <c:pt idx="240">
                  <c:v>1113</c:v>
                </c:pt>
                <c:pt idx="241">
                  <c:v>1033</c:v>
                </c:pt>
                <c:pt idx="242">
                  <c:v>1032</c:v>
                </c:pt>
                <c:pt idx="243">
                  <c:v>1042</c:v>
                </c:pt>
                <c:pt idx="244">
                  <c:v>1034</c:v>
                </c:pt>
                <c:pt idx="245">
                  <c:v>1029</c:v>
                </c:pt>
                <c:pt idx="246">
                  <c:v>1002</c:v>
                </c:pt>
                <c:pt idx="247">
                  <c:v>1022</c:v>
                </c:pt>
                <c:pt idx="248">
                  <c:v>1029</c:v>
                </c:pt>
                <c:pt idx="249">
                  <c:v>926</c:v>
                </c:pt>
                <c:pt idx="250">
                  <c:v>1029</c:v>
                </c:pt>
                <c:pt idx="251">
                  <c:v>955</c:v>
                </c:pt>
                <c:pt idx="252">
                  <c:v>1003</c:v>
                </c:pt>
                <c:pt idx="253">
                  <c:v>555</c:v>
                </c:pt>
                <c:pt idx="254">
                  <c:v>540</c:v>
                </c:pt>
                <c:pt idx="255">
                  <c:v>133</c:v>
                </c:pt>
                <c:pt idx="256">
                  <c:v>112</c:v>
                </c:pt>
                <c:pt idx="257">
                  <c:v>58</c:v>
                </c:pt>
                <c:pt idx="258">
                  <c:v>26</c:v>
                </c:pt>
                <c:pt idx="259">
                  <c:v>27</c:v>
                </c:pt>
                <c:pt idx="260">
                  <c:v>27</c:v>
                </c:pt>
                <c:pt idx="261">
                  <c:v>25</c:v>
                </c:pt>
                <c:pt idx="262">
                  <c:v>24</c:v>
                </c:pt>
                <c:pt idx="263">
                  <c:v>25</c:v>
                </c:pt>
                <c:pt idx="264">
                  <c:v>25</c:v>
                </c:pt>
                <c:pt idx="265">
                  <c:v>24</c:v>
                </c:pt>
                <c:pt idx="266">
                  <c:v>24</c:v>
                </c:pt>
                <c:pt idx="267">
                  <c:v>24</c:v>
                </c:pt>
                <c:pt idx="268">
                  <c:v>25</c:v>
                </c:pt>
                <c:pt idx="269">
                  <c:v>24</c:v>
                </c:pt>
                <c:pt idx="270">
                  <c:v>25</c:v>
                </c:pt>
                <c:pt idx="271">
                  <c:v>25</c:v>
                </c:pt>
                <c:pt idx="272">
                  <c:v>25</c:v>
                </c:pt>
                <c:pt idx="273">
                  <c:v>25</c:v>
                </c:pt>
                <c:pt idx="274">
                  <c:v>25</c:v>
                </c:pt>
                <c:pt idx="275">
                  <c:v>24</c:v>
                </c:pt>
                <c:pt idx="276">
                  <c:v>24</c:v>
                </c:pt>
                <c:pt idx="277">
                  <c:v>25</c:v>
                </c:pt>
                <c:pt idx="278">
                  <c:v>24</c:v>
                </c:pt>
                <c:pt idx="279">
                  <c:v>25</c:v>
                </c:pt>
                <c:pt idx="280">
                  <c:v>25</c:v>
                </c:pt>
                <c:pt idx="281">
                  <c:v>24</c:v>
                </c:pt>
                <c:pt idx="282">
                  <c:v>25</c:v>
                </c:pt>
                <c:pt idx="283">
                  <c:v>25</c:v>
                </c:pt>
                <c:pt idx="284">
                  <c:v>23</c:v>
                </c:pt>
                <c:pt idx="285">
                  <c:v>25</c:v>
                </c:pt>
                <c:pt idx="286">
                  <c:v>26</c:v>
                </c:pt>
                <c:pt idx="287">
                  <c:v>25</c:v>
                </c:pt>
                <c:pt idx="288">
                  <c:v>26</c:v>
                </c:pt>
                <c:pt idx="289">
                  <c:v>25</c:v>
                </c:pt>
                <c:pt idx="290">
                  <c:v>26</c:v>
                </c:pt>
                <c:pt idx="291">
                  <c:v>27</c:v>
                </c:pt>
                <c:pt idx="292">
                  <c:v>27</c:v>
                </c:pt>
                <c:pt idx="293">
                  <c:v>30</c:v>
                </c:pt>
                <c:pt idx="294">
                  <c:v>25</c:v>
                </c:pt>
                <c:pt idx="295">
                  <c:v>104</c:v>
                </c:pt>
                <c:pt idx="296">
                  <c:v>147</c:v>
                </c:pt>
                <c:pt idx="297">
                  <c:v>235</c:v>
                </c:pt>
                <c:pt idx="298">
                  <c:v>347</c:v>
                </c:pt>
                <c:pt idx="299">
                  <c:v>336</c:v>
                </c:pt>
                <c:pt idx="300">
                  <c:v>338</c:v>
                </c:pt>
                <c:pt idx="301">
                  <c:v>369</c:v>
                </c:pt>
                <c:pt idx="302">
                  <c:v>523</c:v>
                </c:pt>
                <c:pt idx="303">
                  <c:v>465</c:v>
                </c:pt>
                <c:pt idx="304">
                  <c:v>560</c:v>
                </c:pt>
                <c:pt idx="305">
                  <c:v>743</c:v>
                </c:pt>
                <c:pt idx="306">
                  <c:v>884</c:v>
                </c:pt>
                <c:pt idx="307">
                  <c:v>962</c:v>
                </c:pt>
                <c:pt idx="308">
                  <c:v>1023</c:v>
                </c:pt>
                <c:pt idx="309">
                  <c:v>983</c:v>
                </c:pt>
                <c:pt idx="310">
                  <c:v>979</c:v>
                </c:pt>
                <c:pt idx="311">
                  <c:v>949</c:v>
                </c:pt>
                <c:pt idx="312">
                  <c:v>1041</c:v>
                </c:pt>
                <c:pt idx="313">
                  <c:v>948</c:v>
                </c:pt>
                <c:pt idx="314">
                  <c:v>1065</c:v>
                </c:pt>
                <c:pt idx="315">
                  <c:v>1100</c:v>
                </c:pt>
                <c:pt idx="316">
                  <c:v>1071</c:v>
                </c:pt>
                <c:pt idx="317">
                  <c:v>1025</c:v>
                </c:pt>
                <c:pt idx="318">
                  <c:v>1077</c:v>
                </c:pt>
                <c:pt idx="319">
                  <c:v>1020</c:v>
                </c:pt>
                <c:pt idx="320">
                  <c:v>998</c:v>
                </c:pt>
                <c:pt idx="321">
                  <c:v>955</c:v>
                </c:pt>
                <c:pt idx="322">
                  <c:v>1027</c:v>
                </c:pt>
                <c:pt idx="323">
                  <c:v>1014</c:v>
                </c:pt>
                <c:pt idx="324">
                  <c:v>1013</c:v>
                </c:pt>
                <c:pt idx="325">
                  <c:v>1019</c:v>
                </c:pt>
                <c:pt idx="326">
                  <c:v>980</c:v>
                </c:pt>
                <c:pt idx="327">
                  <c:v>1042</c:v>
                </c:pt>
                <c:pt idx="328">
                  <c:v>999</c:v>
                </c:pt>
                <c:pt idx="329">
                  <c:v>971</c:v>
                </c:pt>
                <c:pt idx="330">
                  <c:v>1040</c:v>
                </c:pt>
                <c:pt idx="331">
                  <c:v>1004</c:v>
                </c:pt>
                <c:pt idx="332">
                  <c:v>981</c:v>
                </c:pt>
                <c:pt idx="333">
                  <c:v>1023</c:v>
                </c:pt>
                <c:pt idx="334">
                  <c:v>1012</c:v>
                </c:pt>
                <c:pt idx="335">
                  <c:v>1043</c:v>
                </c:pt>
                <c:pt idx="336">
                  <c:v>984</c:v>
                </c:pt>
                <c:pt idx="337">
                  <c:v>1002</c:v>
                </c:pt>
                <c:pt idx="338">
                  <c:v>1023</c:v>
                </c:pt>
                <c:pt idx="339">
                  <c:v>1032</c:v>
                </c:pt>
                <c:pt idx="340">
                  <c:v>928</c:v>
                </c:pt>
                <c:pt idx="341">
                  <c:v>1044</c:v>
                </c:pt>
                <c:pt idx="342">
                  <c:v>916</c:v>
                </c:pt>
                <c:pt idx="343">
                  <c:v>1051</c:v>
                </c:pt>
                <c:pt idx="344">
                  <c:v>997</c:v>
                </c:pt>
                <c:pt idx="345">
                  <c:v>946</c:v>
                </c:pt>
                <c:pt idx="346">
                  <c:v>981</c:v>
                </c:pt>
                <c:pt idx="347">
                  <c:v>925</c:v>
                </c:pt>
                <c:pt idx="348">
                  <c:v>1039</c:v>
                </c:pt>
                <c:pt idx="349">
                  <c:v>965</c:v>
                </c:pt>
                <c:pt idx="350">
                  <c:v>537</c:v>
                </c:pt>
                <c:pt idx="351">
                  <c:v>128</c:v>
                </c:pt>
                <c:pt idx="352">
                  <c:v>120</c:v>
                </c:pt>
                <c:pt idx="353">
                  <c:v>38</c:v>
                </c:pt>
                <c:pt idx="354">
                  <c:v>26</c:v>
                </c:pt>
                <c:pt idx="355">
                  <c:v>22</c:v>
                </c:pt>
                <c:pt idx="356">
                  <c:v>25</c:v>
                </c:pt>
                <c:pt idx="357">
                  <c:v>24</c:v>
                </c:pt>
                <c:pt idx="358">
                  <c:v>24</c:v>
                </c:pt>
                <c:pt idx="359">
                  <c:v>24</c:v>
                </c:pt>
                <c:pt idx="360">
                  <c:v>22</c:v>
                </c:pt>
                <c:pt idx="361">
                  <c:v>23</c:v>
                </c:pt>
                <c:pt idx="362">
                  <c:v>25</c:v>
                </c:pt>
                <c:pt idx="363">
                  <c:v>25</c:v>
                </c:pt>
                <c:pt idx="364">
                  <c:v>24</c:v>
                </c:pt>
                <c:pt idx="365">
                  <c:v>25</c:v>
                </c:pt>
                <c:pt idx="366">
                  <c:v>24</c:v>
                </c:pt>
                <c:pt idx="367">
                  <c:v>23</c:v>
                </c:pt>
                <c:pt idx="368">
                  <c:v>23</c:v>
                </c:pt>
                <c:pt idx="369">
                  <c:v>25</c:v>
                </c:pt>
                <c:pt idx="370">
                  <c:v>25</c:v>
                </c:pt>
                <c:pt idx="371">
                  <c:v>24</c:v>
                </c:pt>
                <c:pt idx="372">
                  <c:v>23</c:v>
                </c:pt>
                <c:pt idx="373">
                  <c:v>24</c:v>
                </c:pt>
                <c:pt idx="374">
                  <c:v>25</c:v>
                </c:pt>
                <c:pt idx="375">
                  <c:v>28</c:v>
                </c:pt>
                <c:pt idx="376">
                  <c:v>23</c:v>
                </c:pt>
                <c:pt idx="377">
                  <c:v>22</c:v>
                </c:pt>
                <c:pt idx="378">
                  <c:v>25</c:v>
                </c:pt>
                <c:pt idx="379">
                  <c:v>25</c:v>
                </c:pt>
                <c:pt idx="380">
                  <c:v>25</c:v>
                </c:pt>
                <c:pt idx="381">
                  <c:v>27</c:v>
                </c:pt>
                <c:pt idx="382">
                  <c:v>27</c:v>
                </c:pt>
                <c:pt idx="383">
                  <c:v>26</c:v>
                </c:pt>
                <c:pt idx="384">
                  <c:v>27</c:v>
                </c:pt>
                <c:pt idx="385">
                  <c:v>27</c:v>
                </c:pt>
                <c:pt idx="386">
                  <c:v>27</c:v>
                </c:pt>
                <c:pt idx="387">
                  <c:v>27</c:v>
                </c:pt>
                <c:pt idx="388">
                  <c:v>26</c:v>
                </c:pt>
                <c:pt idx="389">
                  <c:v>24</c:v>
                </c:pt>
                <c:pt idx="390">
                  <c:v>27</c:v>
                </c:pt>
                <c:pt idx="391">
                  <c:v>108</c:v>
                </c:pt>
                <c:pt idx="392">
                  <c:v>128</c:v>
                </c:pt>
                <c:pt idx="393">
                  <c:v>229</c:v>
                </c:pt>
                <c:pt idx="394">
                  <c:v>321</c:v>
                </c:pt>
                <c:pt idx="395">
                  <c:v>309</c:v>
                </c:pt>
                <c:pt idx="396">
                  <c:v>309</c:v>
                </c:pt>
                <c:pt idx="397">
                  <c:v>384</c:v>
                </c:pt>
                <c:pt idx="398">
                  <c:v>429</c:v>
                </c:pt>
                <c:pt idx="399">
                  <c:v>485</c:v>
                </c:pt>
                <c:pt idx="400">
                  <c:v>516</c:v>
                </c:pt>
                <c:pt idx="401">
                  <c:v>705</c:v>
                </c:pt>
                <c:pt idx="402">
                  <c:v>909</c:v>
                </c:pt>
                <c:pt idx="403">
                  <c:v>981</c:v>
                </c:pt>
                <c:pt idx="404">
                  <c:v>970</c:v>
                </c:pt>
                <c:pt idx="405">
                  <c:v>1079</c:v>
                </c:pt>
                <c:pt idx="406">
                  <c:v>971</c:v>
                </c:pt>
                <c:pt idx="407">
                  <c:v>1006</c:v>
                </c:pt>
                <c:pt idx="408">
                  <c:v>1011</c:v>
                </c:pt>
                <c:pt idx="409">
                  <c:v>951</c:v>
                </c:pt>
                <c:pt idx="410">
                  <c:v>1021</c:v>
                </c:pt>
                <c:pt idx="411">
                  <c:v>1017</c:v>
                </c:pt>
                <c:pt idx="412">
                  <c:v>1011</c:v>
                </c:pt>
                <c:pt idx="413">
                  <c:v>970</c:v>
                </c:pt>
                <c:pt idx="414">
                  <c:v>1111</c:v>
                </c:pt>
                <c:pt idx="415">
                  <c:v>1046</c:v>
                </c:pt>
                <c:pt idx="416">
                  <c:v>1013</c:v>
                </c:pt>
                <c:pt idx="417">
                  <c:v>1073</c:v>
                </c:pt>
                <c:pt idx="418">
                  <c:v>1049</c:v>
                </c:pt>
                <c:pt idx="419">
                  <c:v>1002</c:v>
                </c:pt>
                <c:pt idx="420">
                  <c:v>1044</c:v>
                </c:pt>
                <c:pt idx="421">
                  <c:v>1069</c:v>
                </c:pt>
                <c:pt idx="422">
                  <c:v>1009</c:v>
                </c:pt>
                <c:pt idx="423">
                  <c:v>1093</c:v>
                </c:pt>
                <c:pt idx="424">
                  <c:v>1046</c:v>
                </c:pt>
                <c:pt idx="425">
                  <c:v>1044</c:v>
                </c:pt>
                <c:pt idx="426">
                  <c:v>1071</c:v>
                </c:pt>
                <c:pt idx="427">
                  <c:v>1015</c:v>
                </c:pt>
                <c:pt idx="428">
                  <c:v>1112</c:v>
                </c:pt>
                <c:pt idx="429">
                  <c:v>1003</c:v>
                </c:pt>
                <c:pt idx="430">
                  <c:v>1025</c:v>
                </c:pt>
                <c:pt idx="431">
                  <c:v>1015</c:v>
                </c:pt>
                <c:pt idx="432">
                  <c:v>1025</c:v>
                </c:pt>
                <c:pt idx="433">
                  <c:v>1031</c:v>
                </c:pt>
                <c:pt idx="434">
                  <c:v>1049</c:v>
                </c:pt>
                <c:pt idx="435">
                  <c:v>1075</c:v>
                </c:pt>
                <c:pt idx="436">
                  <c:v>953</c:v>
                </c:pt>
                <c:pt idx="437">
                  <c:v>1115</c:v>
                </c:pt>
                <c:pt idx="438">
                  <c:v>951</c:v>
                </c:pt>
                <c:pt idx="439">
                  <c:v>1012</c:v>
                </c:pt>
                <c:pt idx="440">
                  <c:v>1011</c:v>
                </c:pt>
                <c:pt idx="441">
                  <c:v>1094</c:v>
                </c:pt>
                <c:pt idx="442">
                  <c:v>1036</c:v>
                </c:pt>
                <c:pt idx="443">
                  <c:v>976</c:v>
                </c:pt>
                <c:pt idx="444">
                  <c:v>1034</c:v>
                </c:pt>
                <c:pt idx="445">
                  <c:v>566</c:v>
                </c:pt>
                <c:pt idx="446">
                  <c:v>521</c:v>
                </c:pt>
                <c:pt idx="447">
                  <c:v>120</c:v>
                </c:pt>
                <c:pt idx="448">
                  <c:v>130</c:v>
                </c:pt>
                <c:pt idx="449">
                  <c:v>38</c:v>
                </c:pt>
                <c:pt idx="450">
                  <c:v>24</c:v>
                </c:pt>
                <c:pt idx="451">
                  <c:v>22</c:v>
                </c:pt>
                <c:pt idx="452">
                  <c:v>27</c:v>
                </c:pt>
                <c:pt idx="453">
                  <c:v>24</c:v>
                </c:pt>
                <c:pt idx="454">
                  <c:v>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644480"/>
        <c:axId val="32687232"/>
      </c:lineChart>
      <c:catAx>
        <c:axId val="32644480"/>
        <c:scaling>
          <c:orientation val="minMax"/>
        </c:scaling>
        <c:delete val="0"/>
        <c:axPos val="b"/>
        <c:numFmt formatCode="[$-409]h:mm\ AM/PM;@" sourceLinked="1"/>
        <c:majorTickMark val="none"/>
        <c:minorTickMark val="none"/>
        <c:tickLblPos val="nextTo"/>
        <c:crossAx val="32687232"/>
        <c:crosses val="autoZero"/>
        <c:auto val="1"/>
        <c:lblAlgn val="ctr"/>
        <c:lblOffset val="100"/>
        <c:noMultiLvlLbl val="0"/>
      </c:catAx>
      <c:valAx>
        <c:axId val="3268723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kW Demand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26444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[Domain After Morning Sequence 071513.xlsx]Sheet4!PivotTable5</c:name>
    <c:fmtId val="3"/>
  </c:pivotSource>
  <c:chart>
    <c:title>
      <c:tx>
        <c:rich>
          <a:bodyPr/>
          <a:lstStyle/>
          <a:p>
            <a:pPr>
              <a:defRPr/>
            </a:pPr>
            <a:r>
              <a:rPr lang="en-US" dirty="0"/>
              <a:t>kW Demand - After Morning </a:t>
            </a:r>
            <a:r>
              <a:rPr lang="en-US" dirty="0" smtClean="0"/>
              <a:t>Sequence</a:t>
            </a:r>
          </a:p>
          <a:p>
            <a:pPr>
              <a:defRPr/>
            </a:pPr>
            <a:r>
              <a:rPr lang="en-US" dirty="0" smtClean="0"/>
              <a:t>Friday July 14th</a:t>
            </a:r>
            <a:endParaRPr lang="en-US" dirty="0"/>
          </a:p>
        </c:rich>
      </c:tx>
      <c:layout/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Sheet4!$B$3</c:f>
              <c:strCache>
                <c:ptCount val="1"/>
                <c:pt idx="0">
                  <c:v>Total</c:v>
                </c:pt>
              </c:strCache>
            </c:strRef>
          </c:tx>
          <c:marker>
            <c:symbol val="none"/>
          </c:marker>
          <c:cat>
            <c:strRef>
              <c:f>Sheet4!$A$4:$A$75</c:f>
              <c:strCache>
                <c:ptCount val="71"/>
                <c:pt idx="0">
                  <c:v>5:30 AM</c:v>
                </c:pt>
                <c:pt idx="1">
                  <c:v>5:45 AM</c:v>
                </c:pt>
                <c:pt idx="2">
                  <c:v>6:00 AM</c:v>
                </c:pt>
                <c:pt idx="3">
                  <c:v>6:15 AM</c:v>
                </c:pt>
                <c:pt idx="4">
                  <c:v>6:30 AM</c:v>
                </c:pt>
                <c:pt idx="5">
                  <c:v>6:45 AM</c:v>
                </c:pt>
                <c:pt idx="6">
                  <c:v>7:00 AM</c:v>
                </c:pt>
                <c:pt idx="7">
                  <c:v>7:15 AM</c:v>
                </c:pt>
                <c:pt idx="8">
                  <c:v>7:30 AM</c:v>
                </c:pt>
                <c:pt idx="9">
                  <c:v>7:45 AM</c:v>
                </c:pt>
                <c:pt idx="10">
                  <c:v>8:00 AM</c:v>
                </c:pt>
                <c:pt idx="11">
                  <c:v>8:15 AM</c:v>
                </c:pt>
                <c:pt idx="12">
                  <c:v>8:30 AM</c:v>
                </c:pt>
                <c:pt idx="13">
                  <c:v>8:45 AM</c:v>
                </c:pt>
                <c:pt idx="14">
                  <c:v>9:00 AM</c:v>
                </c:pt>
                <c:pt idx="15">
                  <c:v>9:15 AM</c:v>
                </c:pt>
                <c:pt idx="16">
                  <c:v>9:30 AM</c:v>
                </c:pt>
                <c:pt idx="17">
                  <c:v>9:45 AM</c:v>
                </c:pt>
                <c:pt idx="18">
                  <c:v>10:00 AM</c:v>
                </c:pt>
                <c:pt idx="19">
                  <c:v>10:15 AM</c:v>
                </c:pt>
                <c:pt idx="20">
                  <c:v>10:30 AM</c:v>
                </c:pt>
                <c:pt idx="21">
                  <c:v>10:45 AM</c:v>
                </c:pt>
                <c:pt idx="22">
                  <c:v>11:00 AM</c:v>
                </c:pt>
                <c:pt idx="23">
                  <c:v>11:15 AM</c:v>
                </c:pt>
                <c:pt idx="24">
                  <c:v>11:30 AM</c:v>
                </c:pt>
                <c:pt idx="25">
                  <c:v>11:45 AM</c:v>
                </c:pt>
                <c:pt idx="26">
                  <c:v>12:00 PM</c:v>
                </c:pt>
                <c:pt idx="27">
                  <c:v>12:15 PM</c:v>
                </c:pt>
                <c:pt idx="28">
                  <c:v>12:30 PM</c:v>
                </c:pt>
                <c:pt idx="29">
                  <c:v>12:45 PM</c:v>
                </c:pt>
                <c:pt idx="30">
                  <c:v>1:00 PM</c:v>
                </c:pt>
                <c:pt idx="31">
                  <c:v>1:15 PM</c:v>
                </c:pt>
                <c:pt idx="32">
                  <c:v>1:30 PM</c:v>
                </c:pt>
                <c:pt idx="33">
                  <c:v>1:45 PM</c:v>
                </c:pt>
                <c:pt idx="34">
                  <c:v>2:00 PM</c:v>
                </c:pt>
                <c:pt idx="35">
                  <c:v>2:15 PM</c:v>
                </c:pt>
                <c:pt idx="36">
                  <c:v>2:30 PM</c:v>
                </c:pt>
                <c:pt idx="37">
                  <c:v>2:45 PM</c:v>
                </c:pt>
                <c:pt idx="38">
                  <c:v>3:00 PM</c:v>
                </c:pt>
                <c:pt idx="39">
                  <c:v>3:15 PM</c:v>
                </c:pt>
                <c:pt idx="40">
                  <c:v>3:30 PM</c:v>
                </c:pt>
                <c:pt idx="41">
                  <c:v>3:45 PM</c:v>
                </c:pt>
                <c:pt idx="42">
                  <c:v>4:00 PM</c:v>
                </c:pt>
                <c:pt idx="43">
                  <c:v>4:15 PM</c:v>
                </c:pt>
                <c:pt idx="44">
                  <c:v>4:30 PM</c:v>
                </c:pt>
                <c:pt idx="45">
                  <c:v>4:45 PM</c:v>
                </c:pt>
                <c:pt idx="46">
                  <c:v>5:00 PM</c:v>
                </c:pt>
                <c:pt idx="47">
                  <c:v>5:15 PM</c:v>
                </c:pt>
                <c:pt idx="48">
                  <c:v>5:30 PM</c:v>
                </c:pt>
                <c:pt idx="49">
                  <c:v>5:45 PM</c:v>
                </c:pt>
                <c:pt idx="50">
                  <c:v>6:00 PM</c:v>
                </c:pt>
                <c:pt idx="51">
                  <c:v>6:15 PM</c:v>
                </c:pt>
                <c:pt idx="52">
                  <c:v>6:30 PM</c:v>
                </c:pt>
                <c:pt idx="53">
                  <c:v>6:45 PM</c:v>
                </c:pt>
                <c:pt idx="54">
                  <c:v>7:00 PM</c:v>
                </c:pt>
                <c:pt idx="55">
                  <c:v>7:15 PM</c:v>
                </c:pt>
                <c:pt idx="56">
                  <c:v>7:30 PM</c:v>
                </c:pt>
                <c:pt idx="57">
                  <c:v>7:45 PM</c:v>
                </c:pt>
                <c:pt idx="58">
                  <c:v>8:00 PM</c:v>
                </c:pt>
                <c:pt idx="59">
                  <c:v>8:15 PM</c:v>
                </c:pt>
                <c:pt idx="60">
                  <c:v>8:30 PM</c:v>
                </c:pt>
                <c:pt idx="61">
                  <c:v>8:45 PM</c:v>
                </c:pt>
                <c:pt idx="62">
                  <c:v>9:00 PM</c:v>
                </c:pt>
                <c:pt idx="63">
                  <c:v>9:15 PM</c:v>
                </c:pt>
                <c:pt idx="64">
                  <c:v>9:30 PM</c:v>
                </c:pt>
                <c:pt idx="65">
                  <c:v>9:45 PM</c:v>
                </c:pt>
                <c:pt idx="66">
                  <c:v>10:00 PM</c:v>
                </c:pt>
                <c:pt idx="67">
                  <c:v>10:15 PM</c:v>
                </c:pt>
                <c:pt idx="68">
                  <c:v>10:30 PM</c:v>
                </c:pt>
                <c:pt idx="69">
                  <c:v>10:45 PM</c:v>
                </c:pt>
                <c:pt idx="70">
                  <c:v>11:00 PM</c:v>
                </c:pt>
              </c:strCache>
            </c:strRef>
          </c:cat>
          <c:val>
            <c:numRef>
              <c:f>Sheet4!$B$4:$B$75</c:f>
              <c:numCache>
                <c:formatCode>General</c:formatCode>
                <c:ptCount val="71"/>
                <c:pt idx="0">
                  <c:v>27</c:v>
                </c:pt>
                <c:pt idx="1">
                  <c:v>27</c:v>
                </c:pt>
                <c:pt idx="2">
                  <c:v>27</c:v>
                </c:pt>
                <c:pt idx="3">
                  <c:v>27</c:v>
                </c:pt>
                <c:pt idx="4">
                  <c:v>26</c:v>
                </c:pt>
                <c:pt idx="5">
                  <c:v>24</c:v>
                </c:pt>
                <c:pt idx="6">
                  <c:v>27</c:v>
                </c:pt>
                <c:pt idx="7">
                  <c:v>108</c:v>
                </c:pt>
                <c:pt idx="8">
                  <c:v>128</c:v>
                </c:pt>
                <c:pt idx="9">
                  <c:v>229</c:v>
                </c:pt>
                <c:pt idx="10">
                  <c:v>321</c:v>
                </c:pt>
                <c:pt idx="11">
                  <c:v>309</c:v>
                </c:pt>
                <c:pt idx="12">
                  <c:v>309</c:v>
                </c:pt>
                <c:pt idx="13">
                  <c:v>384</c:v>
                </c:pt>
                <c:pt idx="14">
                  <c:v>429</c:v>
                </c:pt>
                <c:pt idx="15">
                  <c:v>485</c:v>
                </c:pt>
                <c:pt idx="16">
                  <c:v>516</c:v>
                </c:pt>
                <c:pt idx="17">
                  <c:v>705</c:v>
                </c:pt>
                <c:pt idx="18">
                  <c:v>909</c:v>
                </c:pt>
                <c:pt idx="19">
                  <c:v>981</c:v>
                </c:pt>
                <c:pt idx="20">
                  <c:v>970</c:v>
                </c:pt>
                <c:pt idx="21">
                  <c:v>1079</c:v>
                </c:pt>
                <c:pt idx="22">
                  <c:v>971</c:v>
                </c:pt>
                <c:pt idx="23">
                  <c:v>1006</c:v>
                </c:pt>
                <c:pt idx="24">
                  <c:v>1011</c:v>
                </c:pt>
                <c:pt idx="25">
                  <c:v>951</c:v>
                </c:pt>
                <c:pt idx="26">
                  <c:v>1021</c:v>
                </c:pt>
                <c:pt idx="27">
                  <c:v>1017</c:v>
                </c:pt>
                <c:pt idx="28">
                  <c:v>1011</c:v>
                </c:pt>
                <c:pt idx="29">
                  <c:v>970</c:v>
                </c:pt>
                <c:pt idx="30">
                  <c:v>1111</c:v>
                </c:pt>
                <c:pt idx="31">
                  <c:v>1046</c:v>
                </c:pt>
                <c:pt idx="32">
                  <c:v>1013</c:v>
                </c:pt>
                <c:pt idx="33">
                  <c:v>1073</c:v>
                </c:pt>
                <c:pt idx="34">
                  <c:v>1049</c:v>
                </c:pt>
                <c:pt idx="35">
                  <c:v>1002</c:v>
                </c:pt>
                <c:pt idx="36">
                  <c:v>1044</c:v>
                </c:pt>
                <c:pt idx="37">
                  <c:v>1069</c:v>
                </c:pt>
                <c:pt idx="38">
                  <c:v>1009</c:v>
                </c:pt>
                <c:pt idx="39">
                  <c:v>1093</c:v>
                </c:pt>
                <c:pt idx="40">
                  <c:v>1046</c:v>
                </c:pt>
                <c:pt idx="41">
                  <c:v>1044</c:v>
                </c:pt>
                <c:pt idx="42">
                  <c:v>1071</c:v>
                </c:pt>
                <c:pt idx="43">
                  <c:v>1015</c:v>
                </c:pt>
                <c:pt idx="44">
                  <c:v>1112</c:v>
                </c:pt>
                <c:pt idx="45">
                  <c:v>1003</c:v>
                </c:pt>
                <c:pt idx="46">
                  <c:v>1025</c:v>
                </c:pt>
                <c:pt idx="47">
                  <c:v>1015</c:v>
                </c:pt>
                <c:pt idx="48">
                  <c:v>1025</c:v>
                </c:pt>
                <c:pt idx="49">
                  <c:v>1031</c:v>
                </c:pt>
                <c:pt idx="50">
                  <c:v>1049</c:v>
                </c:pt>
                <c:pt idx="51">
                  <c:v>1075</c:v>
                </c:pt>
                <c:pt idx="52">
                  <c:v>953</c:v>
                </c:pt>
                <c:pt idx="53">
                  <c:v>1115</c:v>
                </c:pt>
                <c:pt idx="54">
                  <c:v>951</c:v>
                </c:pt>
                <c:pt idx="55">
                  <c:v>1012</c:v>
                </c:pt>
                <c:pt idx="56">
                  <c:v>1011</c:v>
                </c:pt>
                <c:pt idx="57">
                  <c:v>1094</c:v>
                </c:pt>
                <c:pt idx="58">
                  <c:v>1036</c:v>
                </c:pt>
                <c:pt idx="59">
                  <c:v>976</c:v>
                </c:pt>
                <c:pt idx="60">
                  <c:v>1034</c:v>
                </c:pt>
                <c:pt idx="61">
                  <c:v>566</c:v>
                </c:pt>
                <c:pt idx="62">
                  <c:v>521</c:v>
                </c:pt>
                <c:pt idx="63">
                  <c:v>120</c:v>
                </c:pt>
                <c:pt idx="64">
                  <c:v>130</c:v>
                </c:pt>
                <c:pt idx="65">
                  <c:v>38</c:v>
                </c:pt>
                <c:pt idx="66">
                  <c:v>24</c:v>
                </c:pt>
                <c:pt idx="67">
                  <c:v>22</c:v>
                </c:pt>
                <c:pt idx="68">
                  <c:v>27</c:v>
                </c:pt>
                <c:pt idx="69">
                  <c:v>24</c:v>
                </c:pt>
                <c:pt idx="70">
                  <c:v>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693504"/>
        <c:axId val="98476032"/>
      </c:lineChart>
      <c:catAx>
        <c:axId val="80693504"/>
        <c:scaling>
          <c:orientation val="minMax"/>
        </c:scaling>
        <c:delete val="0"/>
        <c:axPos val="b"/>
        <c:majorTickMark val="out"/>
        <c:minorTickMark val="none"/>
        <c:tickLblPos val="nextTo"/>
        <c:crossAx val="98476032"/>
        <c:crosses val="autoZero"/>
        <c:auto val="1"/>
        <c:lblAlgn val="ctr"/>
        <c:lblOffset val="100"/>
        <c:noMultiLvlLbl val="0"/>
      </c:catAx>
      <c:valAx>
        <c:axId val="98476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06935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Domain - Austin, TX - Comparison</a:t>
            </a:r>
          </a:p>
          <a:p>
            <a:pPr>
              <a:defRPr/>
            </a:pPr>
            <a:r>
              <a:rPr lang="en-US"/>
              <a:t>Friday June</a:t>
            </a:r>
            <a:r>
              <a:rPr lang="en-US" baseline="0"/>
              <a:t> 14 vs. Friday July 12</a:t>
            </a:r>
            <a:endParaRPr lang="en-US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2012 kW Demand</c:v>
                </c:pt>
              </c:strCache>
            </c:strRef>
          </c:tx>
          <c:marker>
            <c:symbol val="none"/>
          </c:marker>
          <c:cat>
            <c:numRef>
              <c:f>Sheet1!$B$2:$B$72</c:f>
              <c:numCache>
                <c:formatCode>[$-409]h:mm\ AM/PM;@</c:formatCode>
                <c:ptCount val="71"/>
                <c:pt idx="0">
                  <c:v>0.22916666666666666</c:v>
                </c:pt>
                <c:pt idx="1">
                  <c:v>0.23958333333333334</c:v>
                </c:pt>
                <c:pt idx="2">
                  <c:v>0.25</c:v>
                </c:pt>
                <c:pt idx="3">
                  <c:v>0.26041666666666669</c:v>
                </c:pt>
                <c:pt idx="4">
                  <c:v>0.27083333333333331</c:v>
                </c:pt>
                <c:pt idx="5">
                  <c:v>0.28125</c:v>
                </c:pt>
                <c:pt idx="6">
                  <c:v>0.29166666666666669</c:v>
                </c:pt>
                <c:pt idx="7">
                  <c:v>0.30208333333333331</c:v>
                </c:pt>
                <c:pt idx="8">
                  <c:v>0.3125</c:v>
                </c:pt>
                <c:pt idx="9">
                  <c:v>0.32291666666666669</c:v>
                </c:pt>
                <c:pt idx="10">
                  <c:v>0.33333333333333331</c:v>
                </c:pt>
                <c:pt idx="11">
                  <c:v>0.34375</c:v>
                </c:pt>
                <c:pt idx="12">
                  <c:v>0.35416666666666669</c:v>
                </c:pt>
                <c:pt idx="13">
                  <c:v>0.36458333333333331</c:v>
                </c:pt>
                <c:pt idx="14">
                  <c:v>0.375</c:v>
                </c:pt>
                <c:pt idx="15">
                  <c:v>0.38541666666666669</c:v>
                </c:pt>
                <c:pt idx="16">
                  <c:v>0.39583333333333331</c:v>
                </c:pt>
                <c:pt idx="17">
                  <c:v>0.40625</c:v>
                </c:pt>
                <c:pt idx="18">
                  <c:v>0.41666666666666669</c:v>
                </c:pt>
                <c:pt idx="19">
                  <c:v>0.42708333333333331</c:v>
                </c:pt>
                <c:pt idx="20">
                  <c:v>0.4375</c:v>
                </c:pt>
                <c:pt idx="21">
                  <c:v>0.44791666666666669</c:v>
                </c:pt>
                <c:pt idx="22">
                  <c:v>0.45833333333333331</c:v>
                </c:pt>
                <c:pt idx="23">
                  <c:v>0.46875</c:v>
                </c:pt>
                <c:pt idx="24">
                  <c:v>0.47916666666666669</c:v>
                </c:pt>
                <c:pt idx="25">
                  <c:v>0.48958333333333331</c:v>
                </c:pt>
                <c:pt idx="26">
                  <c:v>0.5</c:v>
                </c:pt>
                <c:pt idx="27">
                  <c:v>0.51041666666666663</c:v>
                </c:pt>
                <c:pt idx="28">
                  <c:v>0.52083333333333337</c:v>
                </c:pt>
                <c:pt idx="29">
                  <c:v>0.53125</c:v>
                </c:pt>
                <c:pt idx="30">
                  <c:v>0.54166666666666663</c:v>
                </c:pt>
                <c:pt idx="31">
                  <c:v>0.55208333333333337</c:v>
                </c:pt>
                <c:pt idx="32">
                  <c:v>0.5625</c:v>
                </c:pt>
                <c:pt idx="33">
                  <c:v>0.57291666666666663</c:v>
                </c:pt>
                <c:pt idx="34">
                  <c:v>0.58333333333333337</c:v>
                </c:pt>
                <c:pt idx="35">
                  <c:v>0.59375</c:v>
                </c:pt>
                <c:pt idx="36">
                  <c:v>0.60416666666666663</c:v>
                </c:pt>
                <c:pt idx="37">
                  <c:v>0.61458333333333337</c:v>
                </c:pt>
                <c:pt idx="38">
                  <c:v>0.625</c:v>
                </c:pt>
                <c:pt idx="39">
                  <c:v>0.63541666666666663</c:v>
                </c:pt>
                <c:pt idx="40">
                  <c:v>0.64583333333333337</c:v>
                </c:pt>
                <c:pt idx="41">
                  <c:v>0.65625</c:v>
                </c:pt>
                <c:pt idx="42">
                  <c:v>0.66666666666666663</c:v>
                </c:pt>
                <c:pt idx="43">
                  <c:v>0.67708333333333337</c:v>
                </c:pt>
                <c:pt idx="44">
                  <c:v>0.6875</c:v>
                </c:pt>
                <c:pt idx="45">
                  <c:v>0.69791666666666663</c:v>
                </c:pt>
                <c:pt idx="46">
                  <c:v>0.70833333333333337</c:v>
                </c:pt>
                <c:pt idx="47">
                  <c:v>0.71875</c:v>
                </c:pt>
                <c:pt idx="48">
                  <c:v>0.72916666666666663</c:v>
                </c:pt>
                <c:pt idx="49">
                  <c:v>0.73958333333333337</c:v>
                </c:pt>
                <c:pt idx="50">
                  <c:v>0.75</c:v>
                </c:pt>
                <c:pt idx="51">
                  <c:v>0.76041666666666663</c:v>
                </c:pt>
                <c:pt idx="52">
                  <c:v>0.77083333333333337</c:v>
                </c:pt>
                <c:pt idx="53">
                  <c:v>0.78125</c:v>
                </c:pt>
                <c:pt idx="54">
                  <c:v>0.79166666666666663</c:v>
                </c:pt>
                <c:pt idx="55">
                  <c:v>0.80208333333333337</c:v>
                </c:pt>
                <c:pt idx="56">
                  <c:v>0.8125</c:v>
                </c:pt>
                <c:pt idx="57">
                  <c:v>0.82291666666666663</c:v>
                </c:pt>
                <c:pt idx="58">
                  <c:v>0.83333333333333337</c:v>
                </c:pt>
                <c:pt idx="59">
                  <c:v>0.84375</c:v>
                </c:pt>
                <c:pt idx="60">
                  <c:v>0.85416666666666663</c:v>
                </c:pt>
                <c:pt idx="61">
                  <c:v>0.86458333333333337</c:v>
                </c:pt>
                <c:pt idx="62">
                  <c:v>0.875</c:v>
                </c:pt>
                <c:pt idx="63">
                  <c:v>0.88541666666666663</c:v>
                </c:pt>
                <c:pt idx="64">
                  <c:v>0.89583333333333337</c:v>
                </c:pt>
                <c:pt idx="65">
                  <c:v>0.90625</c:v>
                </c:pt>
                <c:pt idx="66">
                  <c:v>0.91666666666666663</c:v>
                </c:pt>
                <c:pt idx="67">
                  <c:v>0.92708333333333337</c:v>
                </c:pt>
                <c:pt idx="68">
                  <c:v>0.9375</c:v>
                </c:pt>
                <c:pt idx="69">
                  <c:v>0.94791666666666663</c:v>
                </c:pt>
                <c:pt idx="70">
                  <c:v>0.95833333333333337</c:v>
                </c:pt>
              </c:numCache>
            </c:numRef>
          </c:cat>
          <c:val>
            <c:numRef>
              <c:f>Sheet1!$C$2:$C$72</c:f>
              <c:numCache>
                <c:formatCode>General</c:formatCode>
                <c:ptCount val="71"/>
                <c:pt idx="0">
                  <c:v>27</c:v>
                </c:pt>
                <c:pt idx="1">
                  <c:v>27</c:v>
                </c:pt>
                <c:pt idx="2">
                  <c:v>27</c:v>
                </c:pt>
                <c:pt idx="3">
                  <c:v>25</c:v>
                </c:pt>
                <c:pt idx="4">
                  <c:v>28</c:v>
                </c:pt>
                <c:pt idx="5">
                  <c:v>27</c:v>
                </c:pt>
                <c:pt idx="6">
                  <c:v>86</c:v>
                </c:pt>
                <c:pt idx="7">
                  <c:v>130</c:v>
                </c:pt>
                <c:pt idx="8">
                  <c:v>517</c:v>
                </c:pt>
                <c:pt idx="9">
                  <c:v>511</c:v>
                </c:pt>
                <c:pt idx="10">
                  <c:v>535</c:v>
                </c:pt>
                <c:pt idx="11">
                  <c:v>979</c:v>
                </c:pt>
                <c:pt idx="12">
                  <c:v>1171</c:v>
                </c:pt>
                <c:pt idx="13">
                  <c:v>1115</c:v>
                </c:pt>
                <c:pt idx="14">
                  <c:v>1029</c:v>
                </c:pt>
                <c:pt idx="15">
                  <c:v>944</c:v>
                </c:pt>
                <c:pt idx="16">
                  <c:v>973</c:v>
                </c:pt>
                <c:pt idx="17">
                  <c:v>924</c:v>
                </c:pt>
                <c:pt idx="18">
                  <c:v>973</c:v>
                </c:pt>
                <c:pt idx="19">
                  <c:v>976</c:v>
                </c:pt>
                <c:pt idx="20">
                  <c:v>995</c:v>
                </c:pt>
                <c:pt idx="21">
                  <c:v>1040</c:v>
                </c:pt>
                <c:pt idx="22">
                  <c:v>959</c:v>
                </c:pt>
                <c:pt idx="23">
                  <c:v>991</c:v>
                </c:pt>
                <c:pt idx="24">
                  <c:v>987</c:v>
                </c:pt>
                <c:pt idx="25">
                  <c:v>990</c:v>
                </c:pt>
                <c:pt idx="26">
                  <c:v>969</c:v>
                </c:pt>
                <c:pt idx="27">
                  <c:v>1053</c:v>
                </c:pt>
                <c:pt idx="28">
                  <c:v>984</c:v>
                </c:pt>
                <c:pt idx="29">
                  <c:v>995</c:v>
                </c:pt>
                <c:pt idx="30">
                  <c:v>1058</c:v>
                </c:pt>
                <c:pt idx="31">
                  <c:v>982</c:v>
                </c:pt>
                <c:pt idx="32">
                  <c:v>968</c:v>
                </c:pt>
                <c:pt idx="33">
                  <c:v>1060</c:v>
                </c:pt>
                <c:pt idx="34">
                  <c:v>972</c:v>
                </c:pt>
                <c:pt idx="35">
                  <c:v>994</c:v>
                </c:pt>
                <c:pt idx="36">
                  <c:v>1004</c:v>
                </c:pt>
                <c:pt idx="37">
                  <c:v>970</c:v>
                </c:pt>
                <c:pt idx="38">
                  <c:v>1022</c:v>
                </c:pt>
                <c:pt idx="39">
                  <c:v>1010</c:v>
                </c:pt>
                <c:pt idx="40">
                  <c:v>942</c:v>
                </c:pt>
                <c:pt idx="41">
                  <c:v>992</c:v>
                </c:pt>
                <c:pt idx="42">
                  <c:v>946</c:v>
                </c:pt>
                <c:pt idx="43">
                  <c:v>987</c:v>
                </c:pt>
                <c:pt idx="44">
                  <c:v>974</c:v>
                </c:pt>
                <c:pt idx="45">
                  <c:v>938</c:v>
                </c:pt>
                <c:pt idx="46">
                  <c:v>1041</c:v>
                </c:pt>
                <c:pt idx="47">
                  <c:v>976</c:v>
                </c:pt>
                <c:pt idx="48">
                  <c:v>1037</c:v>
                </c:pt>
                <c:pt idx="49">
                  <c:v>993</c:v>
                </c:pt>
                <c:pt idx="50">
                  <c:v>998</c:v>
                </c:pt>
                <c:pt idx="51">
                  <c:v>1020</c:v>
                </c:pt>
                <c:pt idx="52">
                  <c:v>966</c:v>
                </c:pt>
                <c:pt idx="53">
                  <c:v>851</c:v>
                </c:pt>
                <c:pt idx="54">
                  <c:v>1037</c:v>
                </c:pt>
                <c:pt idx="55">
                  <c:v>911</c:v>
                </c:pt>
                <c:pt idx="56">
                  <c:v>911</c:v>
                </c:pt>
                <c:pt idx="57">
                  <c:v>967</c:v>
                </c:pt>
                <c:pt idx="58">
                  <c:v>880</c:v>
                </c:pt>
                <c:pt idx="59">
                  <c:v>1003</c:v>
                </c:pt>
                <c:pt idx="60">
                  <c:v>889</c:v>
                </c:pt>
                <c:pt idx="61">
                  <c:v>705</c:v>
                </c:pt>
                <c:pt idx="62">
                  <c:v>533</c:v>
                </c:pt>
                <c:pt idx="63">
                  <c:v>121</c:v>
                </c:pt>
                <c:pt idx="64">
                  <c:v>114</c:v>
                </c:pt>
                <c:pt idx="65">
                  <c:v>37</c:v>
                </c:pt>
                <c:pt idx="66">
                  <c:v>27</c:v>
                </c:pt>
                <c:pt idx="67">
                  <c:v>23</c:v>
                </c:pt>
                <c:pt idx="68">
                  <c:v>25</c:v>
                </c:pt>
                <c:pt idx="69">
                  <c:v>25</c:v>
                </c:pt>
                <c:pt idx="70">
                  <c:v>25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 2013 kW Demand</c:v>
                </c:pt>
              </c:strCache>
            </c:strRef>
          </c:tx>
          <c:marker>
            <c:symbol val="none"/>
          </c:marker>
          <c:cat>
            <c:numRef>
              <c:f>Sheet1!$B$2:$B$72</c:f>
              <c:numCache>
                <c:formatCode>[$-409]h:mm\ AM/PM;@</c:formatCode>
                <c:ptCount val="71"/>
                <c:pt idx="0">
                  <c:v>0.22916666666666666</c:v>
                </c:pt>
                <c:pt idx="1">
                  <c:v>0.23958333333333334</c:v>
                </c:pt>
                <c:pt idx="2">
                  <c:v>0.25</c:v>
                </c:pt>
                <c:pt idx="3">
                  <c:v>0.26041666666666669</c:v>
                </c:pt>
                <c:pt idx="4">
                  <c:v>0.27083333333333331</c:v>
                </c:pt>
                <c:pt idx="5">
                  <c:v>0.28125</c:v>
                </c:pt>
                <c:pt idx="6">
                  <c:v>0.29166666666666669</c:v>
                </c:pt>
                <c:pt idx="7">
                  <c:v>0.30208333333333331</c:v>
                </c:pt>
                <c:pt idx="8">
                  <c:v>0.3125</c:v>
                </c:pt>
                <c:pt idx="9">
                  <c:v>0.32291666666666669</c:v>
                </c:pt>
                <c:pt idx="10">
                  <c:v>0.33333333333333331</c:v>
                </c:pt>
                <c:pt idx="11">
                  <c:v>0.34375</c:v>
                </c:pt>
                <c:pt idx="12">
                  <c:v>0.35416666666666669</c:v>
                </c:pt>
                <c:pt idx="13">
                  <c:v>0.36458333333333331</c:v>
                </c:pt>
                <c:pt idx="14">
                  <c:v>0.375</c:v>
                </c:pt>
                <c:pt idx="15">
                  <c:v>0.38541666666666669</c:v>
                </c:pt>
                <c:pt idx="16">
                  <c:v>0.39583333333333331</c:v>
                </c:pt>
                <c:pt idx="17">
                  <c:v>0.40625</c:v>
                </c:pt>
                <c:pt idx="18">
                  <c:v>0.41666666666666669</c:v>
                </c:pt>
                <c:pt idx="19">
                  <c:v>0.42708333333333331</c:v>
                </c:pt>
                <c:pt idx="20">
                  <c:v>0.4375</c:v>
                </c:pt>
                <c:pt idx="21">
                  <c:v>0.44791666666666669</c:v>
                </c:pt>
                <c:pt idx="22">
                  <c:v>0.45833333333333331</c:v>
                </c:pt>
                <c:pt idx="23">
                  <c:v>0.46875</c:v>
                </c:pt>
                <c:pt idx="24">
                  <c:v>0.47916666666666669</c:v>
                </c:pt>
                <c:pt idx="25">
                  <c:v>0.48958333333333331</c:v>
                </c:pt>
                <c:pt idx="26">
                  <c:v>0.5</c:v>
                </c:pt>
                <c:pt idx="27">
                  <c:v>0.51041666666666663</c:v>
                </c:pt>
                <c:pt idx="28">
                  <c:v>0.52083333333333337</c:v>
                </c:pt>
                <c:pt idx="29">
                  <c:v>0.53125</c:v>
                </c:pt>
                <c:pt idx="30">
                  <c:v>0.54166666666666663</c:v>
                </c:pt>
                <c:pt idx="31">
                  <c:v>0.55208333333333337</c:v>
                </c:pt>
                <c:pt idx="32">
                  <c:v>0.5625</c:v>
                </c:pt>
                <c:pt idx="33">
                  <c:v>0.57291666666666663</c:v>
                </c:pt>
                <c:pt idx="34">
                  <c:v>0.58333333333333337</c:v>
                </c:pt>
                <c:pt idx="35">
                  <c:v>0.59375</c:v>
                </c:pt>
                <c:pt idx="36">
                  <c:v>0.60416666666666663</c:v>
                </c:pt>
                <c:pt idx="37">
                  <c:v>0.61458333333333337</c:v>
                </c:pt>
                <c:pt idx="38">
                  <c:v>0.625</c:v>
                </c:pt>
                <c:pt idx="39">
                  <c:v>0.63541666666666663</c:v>
                </c:pt>
                <c:pt idx="40">
                  <c:v>0.64583333333333337</c:v>
                </c:pt>
                <c:pt idx="41">
                  <c:v>0.65625</c:v>
                </c:pt>
                <c:pt idx="42">
                  <c:v>0.66666666666666663</c:v>
                </c:pt>
                <c:pt idx="43">
                  <c:v>0.67708333333333337</c:v>
                </c:pt>
                <c:pt idx="44">
                  <c:v>0.6875</c:v>
                </c:pt>
                <c:pt idx="45">
                  <c:v>0.69791666666666663</c:v>
                </c:pt>
                <c:pt idx="46">
                  <c:v>0.70833333333333337</c:v>
                </c:pt>
                <c:pt idx="47">
                  <c:v>0.71875</c:v>
                </c:pt>
                <c:pt idx="48">
                  <c:v>0.72916666666666663</c:v>
                </c:pt>
                <c:pt idx="49">
                  <c:v>0.73958333333333337</c:v>
                </c:pt>
                <c:pt idx="50">
                  <c:v>0.75</c:v>
                </c:pt>
                <c:pt idx="51">
                  <c:v>0.76041666666666663</c:v>
                </c:pt>
                <c:pt idx="52">
                  <c:v>0.77083333333333337</c:v>
                </c:pt>
                <c:pt idx="53">
                  <c:v>0.78125</c:v>
                </c:pt>
                <c:pt idx="54">
                  <c:v>0.79166666666666663</c:v>
                </c:pt>
                <c:pt idx="55">
                  <c:v>0.80208333333333337</c:v>
                </c:pt>
                <c:pt idx="56">
                  <c:v>0.8125</c:v>
                </c:pt>
                <c:pt idx="57">
                  <c:v>0.82291666666666663</c:v>
                </c:pt>
                <c:pt idx="58">
                  <c:v>0.83333333333333337</c:v>
                </c:pt>
                <c:pt idx="59">
                  <c:v>0.84375</c:v>
                </c:pt>
                <c:pt idx="60">
                  <c:v>0.85416666666666663</c:v>
                </c:pt>
                <c:pt idx="61">
                  <c:v>0.86458333333333337</c:v>
                </c:pt>
                <c:pt idx="62">
                  <c:v>0.875</c:v>
                </c:pt>
                <c:pt idx="63">
                  <c:v>0.88541666666666663</c:v>
                </c:pt>
                <c:pt idx="64">
                  <c:v>0.89583333333333337</c:v>
                </c:pt>
                <c:pt idx="65">
                  <c:v>0.90625</c:v>
                </c:pt>
                <c:pt idx="66">
                  <c:v>0.91666666666666663</c:v>
                </c:pt>
                <c:pt idx="67">
                  <c:v>0.92708333333333337</c:v>
                </c:pt>
                <c:pt idx="68">
                  <c:v>0.9375</c:v>
                </c:pt>
                <c:pt idx="69">
                  <c:v>0.94791666666666663</c:v>
                </c:pt>
                <c:pt idx="70">
                  <c:v>0.95833333333333337</c:v>
                </c:pt>
              </c:numCache>
            </c:numRef>
          </c:cat>
          <c:val>
            <c:numRef>
              <c:f>Sheet1!$D$2:$D$72</c:f>
              <c:numCache>
                <c:formatCode>General</c:formatCode>
                <c:ptCount val="71"/>
                <c:pt idx="0">
                  <c:v>27</c:v>
                </c:pt>
                <c:pt idx="1">
                  <c:v>27</c:v>
                </c:pt>
                <c:pt idx="2">
                  <c:v>27</c:v>
                </c:pt>
                <c:pt idx="3">
                  <c:v>27</c:v>
                </c:pt>
                <c:pt idx="4">
                  <c:v>26</c:v>
                </c:pt>
                <c:pt idx="5">
                  <c:v>24</c:v>
                </c:pt>
                <c:pt idx="6">
                  <c:v>27</c:v>
                </c:pt>
                <c:pt idx="7">
                  <c:v>108</c:v>
                </c:pt>
                <c:pt idx="8">
                  <c:v>128</c:v>
                </c:pt>
                <c:pt idx="9">
                  <c:v>229</c:v>
                </c:pt>
                <c:pt idx="10">
                  <c:v>321</c:v>
                </c:pt>
                <c:pt idx="11">
                  <c:v>309</c:v>
                </c:pt>
                <c:pt idx="12">
                  <c:v>309</c:v>
                </c:pt>
                <c:pt idx="13">
                  <c:v>384</c:v>
                </c:pt>
                <c:pt idx="14">
                  <c:v>429</c:v>
                </c:pt>
                <c:pt idx="15">
                  <c:v>485</c:v>
                </c:pt>
                <c:pt idx="16">
                  <c:v>516</c:v>
                </c:pt>
                <c:pt idx="17">
                  <c:v>705</c:v>
                </c:pt>
                <c:pt idx="18">
                  <c:v>909</c:v>
                </c:pt>
                <c:pt idx="19">
                  <c:v>981</c:v>
                </c:pt>
                <c:pt idx="20">
                  <c:v>970</c:v>
                </c:pt>
                <c:pt idx="21">
                  <c:v>1079</c:v>
                </c:pt>
                <c:pt idx="22">
                  <c:v>971</c:v>
                </c:pt>
                <c:pt idx="23">
                  <c:v>1006</c:v>
                </c:pt>
                <c:pt idx="24">
                  <c:v>1011</c:v>
                </c:pt>
                <c:pt idx="25">
                  <c:v>951</c:v>
                </c:pt>
                <c:pt idx="26">
                  <c:v>1021</c:v>
                </c:pt>
                <c:pt idx="27">
                  <c:v>1017</c:v>
                </c:pt>
                <c:pt idx="28">
                  <c:v>1011</c:v>
                </c:pt>
                <c:pt idx="29">
                  <c:v>970</c:v>
                </c:pt>
                <c:pt idx="30">
                  <c:v>1111</c:v>
                </c:pt>
                <c:pt idx="31">
                  <c:v>1046</c:v>
                </c:pt>
                <c:pt idx="32">
                  <c:v>1013</c:v>
                </c:pt>
                <c:pt idx="33">
                  <c:v>1073</c:v>
                </c:pt>
                <c:pt idx="34">
                  <c:v>1049</c:v>
                </c:pt>
                <c:pt idx="35">
                  <c:v>1002</c:v>
                </c:pt>
                <c:pt idx="36">
                  <c:v>1044</c:v>
                </c:pt>
                <c:pt idx="37">
                  <c:v>1069</c:v>
                </c:pt>
                <c:pt idx="38">
                  <c:v>1009</c:v>
                </c:pt>
                <c:pt idx="39">
                  <c:v>1093</c:v>
                </c:pt>
                <c:pt idx="40">
                  <c:v>1046</c:v>
                </c:pt>
                <c:pt idx="41">
                  <c:v>1044</c:v>
                </c:pt>
                <c:pt idx="42">
                  <c:v>1071</c:v>
                </c:pt>
                <c:pt idx="43">
                  <c:v>1015</c:v>
                </c:pt>
                <c:pt idx="44">
                  <c:v>1112</c:v>
                </c:pt>
                <c:pt idx="45">
                  <c:v>1003</c:v>
                </c:pt>
                <c:pt idx="46">
                  <c:v>1025</c:v>
                </c:pt>
                <c:pt idx="47">
                  <c:v>1015</c:v>
                </c:pt>
                <c:pt idx="48">
                  <c:v>1025</c:v>
                </c:pt>
                <c:pt idx="49">
                  <c:v>1031</c:v>
                </c:pt>
                <c:pt idx="50">
                  <c:v>1049</c:v>
                </c:pt>
                <c:pt idx="51">
                  <c:v>1075</c:v>
                </c:pt>
                <c:pt idx="52">
                  <c:v>953</c:v>
                </c:pt>
                <c:pt idx="53">
                  <c:v>1115</c:v>
                </c:pt>
                <c:pt idx="54">
                  <c:v>951</c:v>
                </c:pt>
                <c:pt idx="55">
                  <c:v>1012</c:v>
                </c:pt>
                <c:pt idx="56">
                  <c:v>1011</c:v>
                </c:pt>
                <c:pt idx="57">
                  <c:v>1094</c:v>
                </c:pt>
                <c:pt idx="58">
                  <c:v>1036</c:v>
                </c:pt>
                <c:pt idx="59">
                  <c:v>976</c:v>
                </c:pt>
                <c:pt idx="60">
                  <c:v>1034</c:v>
                </c:pt>
                <c:pt idx="61">
                  <c:v>566</c:v>
                </c:pt>
                <c:pt idx="62">
                  <c:v>521</c:v>
                </c:pt>
                <c:pt idx="63">
                  <c:v>120</c:v>
                </c:pt>
                <c:pt idx="64">
                  <c:v>130</c:v>
                </c:pt>
                <c:pt idx="65">
                  <c:v>38</c:v>
                </c:pt>
                <c:pt idx="66">
                  <c:v>24</c:v>
                </c:pt>
                <c:pt idx="67">
                  <c:v>22</c:v>
                </c:pt>
                <c:pt idx="68">
                  <c:v>27</c:v>
                </c:pt>
                <c:pt idx="69">
                  <c:v>24</c:v>
                </c:pt>
                <c:pt idx="70">
                  <c:v>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545664"/>
        <c:axId val="100547200"/>
      </c:lineChart>
      <c:catAx>
        <c:axId val="100545664"/>
        <c:scaling>
          <c:orientation val="minMax"/>
        </c:scaling>
        <c:delete val="0"/>
        <c:axPos val="b"/>
        <c:numFmt formatCode="[$-409]h:mm\ AM/PM;@" sourceLinked="1"/>
        <c:majorTickMark val="none"/>
        <c:minorTickMark val="none"/>
        <c:tickLblPos val="nextTo"/>
        <c:crossAx val="100547200"/>
        <c:crosses val="autoZero"/>
        <c:auto val="1"/>
        <c:lblAlgn val="ctr"/>
        <c:lblOffset val="100"/>
        <c:noMultiLvlLbl val="0"/>
      </c:catAx>
      <c:valAx>
        <c:axId val="10054720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kW Demand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005456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323AA-E489-449E-867A-ACB4646CB099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280E6-5F3A-4110-B994-E87A77937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3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323AA-E489-449E-867A-ACB4646CB099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280E6-5F3A-4110-B994-E87A77937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38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323AA-E489-449E-867A-ACB4646CB099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280E6-5F3A-4110-B994-E87A77937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36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323AA-E489-449E-867A-ACB4646CB099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280E6-5F3A-4110-B994-E87A77937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9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323AA-E489-449E-867A-ACB4646CB099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280E6-5F3A-4110-B994-E87A77937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33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323AA-E489-449E-867A-ACB4646CB099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280E6-5F3A-4110-B994-E87A77937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81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323AA-E489-449E-867A-ACB4646CB099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280E6-5F3A-4110-B994-E87A77937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86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323AA-E489-449E-867A-ACB4646CB099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280E6-5F3A-4110-B994-E87A77937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49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323AA-E489-449E-867A-ACB4646CB099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280E6-5F3A-4110-B994-E87A77937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920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323AA-E489-449E-867A-ACB4646CB099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280E6-5F3A-4110-B994-E87A77937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94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323AA-E489-449E-867A-ACB4646CB099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280E6-5F3A-4110-B994-E87A77937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56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323AA-E489-449E-867A-ACB4646CB099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280E6-5F3A-4110-B994-E87A77937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44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Dillard’s</a:t>
            </a:r>
            <a:br>
              <a:rPr lang="en-US" dirty="0" smtClean="0"/>
            </a:br>
            <a:r>
              <a:rPr lang="en-US" dirty="0" smtClean="0"/>
              <a:t>Energy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Jeff Bowen</a:t>
            </a:r>
          </a:p>
          <a:p>
            <a:r>
              <a:rPr lang="en-US" dirty="0" smtClean="0"/>
              <a:t>Dillard’s Stores Services, Inc.</a:t>
            </a:r>
          </a:p>
          <a:p>
            <a:r>
              <a:rPr lang="en-US" dirty="0" smtClean="0"/>
              <a:t>Little Rock, 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2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Control Panel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else we monitor –</a:t>
            </a:r>
          </a:p>
          <a:p>
            <a:pPr lvl="1"/>
            <a:r>
              <a:rPr lang="en-US" sz="2400" dirty="0" smtClean="0"/>
              <a:t>Emergency Generator Status and Alarm Condition</a:t>
            </a:r>
          </a:p>
          <a:p>
            <a:pPr lvl="1"/>
            <a:r>
              <a:rPr lang="en-US" sz="2400" dirty="0" smtClean="0"/>
              <a:t>Escalator Run Status</a:t>
            </a:r>
          </a:p>
          <a:p>
            <a:pPr lvl="1"/>
            <a:r>
              <a:rPr lang="en-US" sz="2400" dirty="0" smtClean="0"/>
              <a:t>Lighting Panel Overrides</a:t>
            </a:r>
          </a:p>
          <a:p>
            <a:pPr lvl="1"/>
            <a:r>
              <a:rPr lang="en-US" sz="2400" dirty="0" smtClean="0"/>
              <a:t>Main Panel Override</a:t>
            </a:r>
          </a:p>
          <a:p>
            <a:pPr lvl="1"/>
            <a:r>
              <a:rPr lang="en-US" sz="2400" dirty="0" smtClean="0"/>
              <a:t>Building Power – Voltage, kW, kWh, power factor</a:t>
            </a:r>
          </a:p>
          <a:p>
            <a:pPr lvl="1"/>
            <a:r>
              <a:rPr lang="en-US" sz="2400" dirty="0" smtClean="0"/>
              <a:t>Photocells</a:t>
            </a:r>
          </a:p>
          <a:p>
            <a:pPr lvl="1"/>
            <a:r>
              <a:rPr lang="en-US" sz="2400" dirty="0" smtClean="0"/>
              <a:t>Outside Air Temperature</a:t>
            </a:r>
            <a:endParaRPr lang="en-US" sz="2400" dirty="0" smtClean="0"/>
          </a:p>
          <a:p>
            <a:pPr lvl="1"/>
            <a:r>
              <a:rPr lang="en-US" sz="2400" dirty="0" smtClean="0"/>
              <a:t>Interior Humidity</a:t>
            </a:r>
          </a:p>
          <a:p>
            <a:pPr lvl="1"/>
            <a:r>
              <a:rPr lang="en-US" sz="2400" dirty="0" smtClean="0"/>
              <a:t>Building Security System</a:t>
            </a:r>
          </a:p>
          <a:p>
            <a:pPr lvl="1"/>
            <a:r>
              <a:rPr lang="en-US" sz="2400" dirty="0" smtClean="0"/>
              <a:t>Monitors Communication to HVAC systems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863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94905" cy="5981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61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566738"/>
            <a:ext cx="8905875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3124200" y="1371600"/>
            <a:ext cx="2286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620000" cy="6008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612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4428"/>
            <a:ext cx="7467600" cy="5695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677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EMS – RTU Detail Screen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19435"/>
            <a:ext cx="7086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3124200" y="1981200"/>
            <a:ext cx="2209800" cy="1371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2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1143000"/>
            <a:ext cx="702945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341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985838"/>
            <a:ext cx="7800975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71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1764525"/>
              </p:ext>
            </p:extLst>
          </p:nvPr>
        </p:nvGraphicFramePr>
        <p:xfrm>
          <a:off x="990600" y="1295400"/>
          <a:ext cx="7086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Power of Off!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87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Morning Start Up Sequence - Before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301013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128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it is –</a:t>
            </a:r>
          </a:p>
          <a:p>
            <a:pPr lvl="1"/>
            <a:r>
              <a:rPr lang="en-US" dirty="0" smtClean="0"/>
              <a:t>ASI </a:t>
            </a:r>
            <a:r>
              <a:rPr lang="en-US" dirty="0" smtClean="0"/>
              <a:t>Controls – Direct Digital Controls</a:t>
            </a:r>
            <a:endParaRPr lang="en-US" dirty="0" smtClean="0"/>
          </a:p>
          <a:p>
            <a:pPr lvl="1"/>
            <a:r>
              <a:rPr lang="en-US" dirty="0" smtClean="0"/>
              <a:t>Web </a:t>
            </a:r>
            <a:r>
              <a:rPr lang="en-US" dirty="0" smtClean="0"/>
              <a:t>enabled</a:t>
            </a:r>
            <a:endParaRPr lang="en-US" dirty="0" smtClean="0"/>
          </a:p>
          <a:p>
            <a:r>
              <a:rPr lang="en-US" dirty="0" smtClean="0"/>
              <a:t>What we use it for –</a:t>
            </a:r>
          </a:p>
          <a:p>
            <a:pPr lvl="1"/>
            <a:r>
              <a:rPr lang="en-US" dirty="0" smtClean="0"/>
              <a:t>On/Off , Control temperature, control schedules, On/Off, troubleshooting</a:t>
            </a:r>
          </a:p>
          <a:p>
            <a:r>
              <a:rPr lang="en-US" dirty="0" smtClean="0"/>
              <a:t>How many do we have </a:t>
            </a:r>
            <a:r>
              <a:rPr lang="en-US" dirty="0" smtClean="0"/>
              <a:t>–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77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482959"/>
              </p:ext>
            </p:extLst>
          </p:nvPr>
        </p:nvGraphicFramePr>
        <p:xfrm>
          <a:off x="457200" y="762000"/>
          <a:ext cx="8229600" cy="5364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492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Morning Start Up Sequence After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861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4900661"/>
              </p:ext>
            </p:extLst>
          </p:nvPr>
        </p:nvGraphicFramePr>
        <p:xfrm>
          <a:off x="457200" y="762000"/>
          <a:ext cx="8229600" cy="5364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745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dirty="0" smtClean="0"/>
              <a:t>Comparing Before and After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33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64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 System Does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 smtClean="0"/>
              <a:t>Manages, monitors </a:t>
            </a:r>
            <a:r>
              <a:rPr lang="en-US" sz="2200" dirty="0"/>
              <a:t>and </a:t>
            </a:r>
            <a:r>
              <a:rPr lang="en-US" sz="2200" dirty="0" smtClean="0"/>
              <a:t>controls </a:t>
            </a:r>
            <a:r>
              <a:rPr lang="en-US" sz="2200" dirty="0"/>
              <a:t>energy </a:t>
            </a:r>
            <a:r>
              <a:rPr lang="en-US" sz="2200" dirty="0" smtClean="0"/>
              <a:t>usage</a:t>
            </a:r>
            <a:endParaRPr lang="en-US" sz="2200" dirty="0"/>
          </a:p>
          <a:p>
            <a:r>
              <a:rPr lang="en-US" sz="2200" dirty="0" smtClean="0"/>
              <a:t>We configure </a:t>
            </a:r>
            <a:r>
              <a:rPr lang="en-US" sz="2200" dirty="0"/>
              <a:t>and </a:t>
            </a:r>
            <a:r>
              <a:rPr lang="en-US" sz="2200" dirty="0" smtClean="0"/>
              <a:t>monitor our networked </a:t>
            </a:r>
            <a:r>
              <a:rPr lang="en-US" sz="2200" dirty="0"/>
              <a:t>facilities through </a:t>
            </a:r>
            <a:r>
              <a:rPr lang="en-US" sz="2200" dirty="0" smtClean="0"/>
              <a:t>our web </a:t>
            </a:r>
            <a:r>
              <a:rPr lang="en-US" sz="2200" dirty="0"/>
              <a:t>browser</a:t>
            </a:r>
          </a:p>
          <a:p>
            <a:r>
              <a:rPr lang="en-US" sz="2200" dirty="0" smtClean="0"/>
              <a:t>We receive alarms </a:t>
            </a:r>
            <a:r>
              <a:rPr lang="en-US" sz="2200" dirty="0"/>
              <a:t>and </a:t>
            </a:r>
            <a:r>
              <a:rPr lang="en-US" sz="2200" dirty="0" smtClean="0"/>
              <a:t>event notifications </a:t>
            </a:r>
            <a:r>
              <a:rPr lang="en-US" sz="2200" dirty="0"/>
              <a:t>on email, mobile phone, or </a:t>
            </a:r>
            <a:r>
              <a:rPr lang="en-US" sz="2200" dirty="0" smtClean="0"/>
              <a:t>via text message</a:t>
            </a:r>
            <a:endParaRPr lang="en-US" sz="2200" dirty="0"/>
          </a:p>
          <a:p>
            <a:r>
              <a:rPr lang="en-US" sz="2200" dirty="0" smtClean="0"/>
              <a:t>We update </a:t>
            </a:r>
            <a:r>
              <a:rPr lang="en-US" sz="2200" dirty="0"/>
              <a:t>lighting </a:t>
            </a:r>
            <a:r>
              <a:rPr lang="en-US" sz="2200" dirty="0" smtClean="0"/>
              <a:t>and/or </a:t>
            </a:r>
            <a:r>
              <a:rPr lang="en-US" sz="2200" dirty="0"/>
              <a:t>climate control schedules at a facility, set of facilities, or the entire network, with one command</a:t>
            </a:r>
          </a:p>
          <a:p>
            <a:r>
              <a:rPr lang="en-US" sz="2200" dirty="0" smtClean="0"/>
              <a:t>We can integrate </a:t>
            </a:r>
            <a:r>
              <a:rPr lang="en-US" sz="2200" dirty="0"/>
              <a:t>different devices from different manufacturers using </a:t>
            </a:r>
            <a:r>
              <a:rPr lang="en-US" sz="2200" dirty="0" smtClean="0"/>
              <a:t>ASI’s </a:t>
            </a:r>
            <a:r>
              <a:rPr lang="en-US" sz="2200" dirty="0" err="1" smtClean="0"/>
              <a:t>WebLink</a:t>
            </a:r>
            <a:endParaRPr lang="en-US" sz="2200" dirty="0"/>
          </a:p>
          <a:p>
            <a:r>
              <a:rPr lang="en-US" sz="2200" dirty="0" smtClean="0"/>
              <a:t>We analyze </a:t>
            </a:r>
            <a:r>
              <a:rPr lang="en-US" sz="2200" dirty="0"/>
              <a:t>and graph </a:t>
            </a:r>
            <a:r>
              <a:rPr lang="en-US" sz="2200" dirty="0" smtClean="0"/>
              <a:t>trend </a:t>
            </a:r>
            <a:r>
              <a:rPr lang="en-US" sz="2200" dirty="0"/>
              <a:t>data </a:t>
            </a:r>
            <a:r>
              <a:rPr lang="en-US" sz="2200" dirty="0" smtClean="0"/>
              <a:t>online or </a:t>
            </a:r>
            <a:r>
              <a:rPr lang="en-US" sz="2200" dirty="0"/>
              <a:t>export it to </a:t>
            </a:r>
            <a:r>
              <a:rPr lang="en-US" sz="2200" dirty="0" smtClean="0"/>
              <a:t>Excel </a:t>
            </a:r>
            <a:r>
              <a:rPr lang="en-US" sz="2200" dirty="0"/>
              <a:t>for additional </a:t>
            </a:r>
            <a:r>
              <a:rPr lang="en-US" sz="2200" dirty="0" smtClean="0"/>
              <a:t>processing</a:t>
            </a:r>
            <a:endParaRPr lang="en-US" sz="22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967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 Controller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71600"/>
            <a:ext cx="5657792" cy="487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8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 Rooftop Unit Controller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133600"/>
            <a:ext cx="4984738" cy="295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2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do we Have?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342 Stores (buildings) monitored</a:t>
            </a:r>
          </a:p>
          <a:p>
            <a:pPr lvl="1"/>
            <a:r>
              <a:rPr lang="en-US" dirty="0" smtClean="0"/>
              <a:t>292 are on a Wide Area Network (WAN)</a:t>
            </a:r>
          </a:p>
          <a:p>
            <a:pPr lvl="1"/>
            <a:r>
              <a:rPr lang="en-US" dirty="0" smtClean="0"/>
              <a:t>50 are on older dial-up technology</a:t>
            </a:r>
          </a:p>
          <a:p>
            <a:r>
              <a:rPr lang="en-US" dirty="0" smtClean="0"/>
              <a:t>6 Distribution Centers monitored (WAN)</a:t>
            </a:r>
          </a:p>
          <a:p>
            <a:r>
              <a:rPr lang="en-US" dirty="0" smtClean="0"/>
              <a:t>2 Data Centers monitored (WAN)</a:t>
            </a:r>
          </a:p>
          <a:p>
            <a:r>
              <a:rPr lang="en-US" dirty="0" smtClean="0"/>
              <a:t>1 Corporate Office (WAN)</a:t>
            </a:r>
          </a:p>
          <a:p>
            <a:r>
              <a:rPr lang="en-US" dirty="0" smtClean="0"/>
              <a:t>351 Total Systems Monitored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85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Roof Top Systems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Roof </a:t>
            </a:r>
            <a:r>
              <a:rPr lang="en-US" dirty="0" smtClean="0"/>
              <a:t>Top HVAC </a:t>
            </a:r>
            <a:r>
              <a:rPr lang="en-US" dirty="0" smtClean="0"/>
              <a:t>Units </a:t>
            </a:r>
            <a:r>
              <a:rPr lang="en-US" dirty="0" smtClean="0"/>
              <a:t>–</a:t>
            </a:r>
          </a:p>
          <a:p>
            <a:pPr lvl="1"/>
            <a:r>
              <a:rPr lang="en-US" sz="2400" dirty="0" smtClean="0"/>
              <a:t>Space Temperatures (alarm for high and low)</a:t>
            </a:r>
          </a:p>
          <a:p>
            <a:pPr lvl="1"/>
            <a:r>
              <a:rPr lang="en-US" sz="2400" dirty="0" smtClean="0"/>
              <a:t>Unit Amperage</a:t>
            </a:r>
          </a:p>
          <a:p>
            <a:pPr lvl="1"/>
            <a:r>
              <a:rPr lang="en-US" sz="2400" dirty="0" smtClean="0"/>
              <a:t>Supply </a:t>
            </a:r>
            <a:r>
              <a:rPr lang="en-US" sz="2400" dirty="0" smtClean="0"/>
              <a:t>Air </a:t>
            </a:r>
            <a:r>
              <a:rPr lang="en-US" sz="2400" dirty="0" smtClean="0"/>
              <a:t>Temperature</a:t>
            </a:r>
          </a:p>
          <a:p>
            <a:pPr lvl="1"/>
            <a:r>
              <a:rPr lang="en-US" sz="2400" dirty="0" smtClean="0"/>
              <a:t>Return Air Temperature</a:t>
            </a:r>
            <a:endParaRPr lang="en-US" sz="2400" dirty="0" smtClean="0"/>
          </a:p>
          <a:p>
            <a:pPr lvl="1"/>
            <a:r>
              <a:rPr lang="en-US" sz="2400" dirty="0" smtClean="0"/>
              <a:t>Monitor the difference between supply air temperature and return air temperature (alarm for high differences)</a:t>
            </a:r>
          </a:p>
          <a:p>
            <a:pPr lvl="1"/>
            <a:r>
              <a:rPr lang="en-US" sz="2400" dirty="0" smtClean="0"/>
              <a:t>Approximately 15 points monitored on each RTU</a:t>
            </a:r>
          </a:p>
          <a:p>
            <a:pPr lvl="1"/>
            <a:r>
              <a:rPr lang="en-US" sz="2400" dirty="0" smtClean="0"/>
              <a:t>225 – 400 points monitored per store for HVAC alone</a:t>
            </a:r>
          </a:p>
          <a:p>
            <a:pPr lvl="1"/>
            <a:r>
              <a:rPr lang="en-US" sz="2400" dirty="0" smtClean="0"/>
              <a:t>78,125 points monitored daily (using averages)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2466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Chiller Systems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Chiller Systems –</a:t>
            </a:r>
          </a:p>
          <a:p>
            <a:pPr lvl="1"/>
            <a:r>
              <a:rPr lang="en-US" sz="2400" dirty="0"/>
              <a:t>Supply Air </a:t>
            </a:r>
            <a:r>
              <a:rPr lang="en-US" sz="2400" dirty="0" smtClean="0"/>
              <a:t>Temperature/Space Temperature (air handler)</a:t>
            </a:r>
            <a:endParaRPr lang="en-US" sz="2400" dirty="0"/>
          </a:p>
          <a:p>
            <a:pPr lvl="1"/>
            <a:r>
              <a:rPr lang="en-US" sz="2400" dirty="0" smtClean="0"/>
              <a:t>Amperage (chiller and air handlers)</a:t>
            </a:r>
            <a:endParaRPr lang="en-US" sz="2400" dirty="0" smtClean="0"/>
          </a:p>
          <a:p>
            <a:pPr lvl="1"/>
            <a:r>
              <a:rPr lang="en-US" sz="2400" dirty="0" smtClean="0"/>
              <a:t>Chiller </a:t>
            </a:r>
            <a:r>
              <a:rPr lang="en-US" sz="2400" dirty="0" smtClean="0"/>
              <a:t>Alarms </a:t>
            </a:r>
          </a:p>
          <a:p>
            <a:pPr lvl="1"/>
            <a:r>
              <a:rPr lang="en-US" sz="2400" dirty="0" smtClean="0"/>
              <a:t>Chilled Water Temperatures</a:t>
            </a:r>
          </a:p>
          <a:p>
            <a:pPr lvl="1"/>
            <a:r>
              <a:rPr lang="en-US" sz="2400" dirty="0" smtClean="0"/>
              <a:t>Condenser Water Temperatures</a:t>
            </a:r>
          </a:p>
          <a:p>
            <a:pPr lvl="1"/>
            <a:r>
              <a:rPr lang="en-US" sz="2400" dirty="0" smtClean="0"/>
              <a:t>Cooling Tower Fan Status</a:t>
            </a:r>
          </a:p>
          <a:p>
            <a:pPr lvl="1"/>
            <a:r>
              <a:rPr lang="en-US" sz="2400" dirty="0" smtClean="0"/>
              <a:t>Approximately 1,875 points monitored daily on chillers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975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Lighting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Lighting Controls are time based</a:t>
            </a:r>
          </a:p>
          <a:p>
            <a:pPr lvl="1"/>
            <a:r>
              <a:rPr lang="en-US" dirty="0" smtClean="0"/>
              <a:t>Separated into 4 quadrants per store, per floor</a:t>
            </a:r>
          </a:p>
          <a:p>
            <a:pPr lvl="1"/>
            <a:r>
              <a:rPr lang="en-US" dirty="0" smtClean="0"/>
              <a:t>Separated into –</a:t>
            </a:r>
          </a:p>
          <a:p>
            <a:pPr lvl="2"/>
            <a:r>
              <a:rPr lang="en-US" dirty="0" smtClean="0"/>
              <a:t>Work Lights – on 3 hours prior to store opening</a:t>
            </a:r>
          </a:p>
          <a:p>
            <a:pPr lvl="2"/>
            <a:r>
              <a:rPr lang="en-US" dirty="0" smtClean="0"/>
              <a:t>Sales Lights – on 15 minutes prior to store opening</a:t>
            </a:r>
          </a:p>
          <a:p>
            <a:pPr lvl="2"/>
            <a:r>
              <a:rPr lang="en-US" dirty="0" smtClean="0"/>
              <a:t>Feature Lights – on 8 minutes prior to store opening</a:t>
            </a:r>
            <a:endParaRPr lang="en-US" dirty="0"/>
          </a:p>
          <a:p>
            <a:r>
              <a:rPr lang="en-US" dirty="0" smtClean="0"/>
              <a:t>Manual Overrides upon request</a:t>
            </a:r>
          </a:p>
          <a:p>
            <a:pPr lvl="1"/>
            <a:r>
              <a:rPr lang="en-US" dirty="0" smtClean="0"/>
              <a:t>Executive visits</a:t>
            </a:r>
          </a:p>
          <a:p>
            <a:pPr lvl="1"/>
            <a:r>
              <a:rPr lang="en-US" dirty="0" smtClean="0"/>
              <a:t>Store </a:t>
            </a:r>
            <a:r>
              <a:rPr lang="en-US" dirty="0" smtClean="0"/>
              <a:t>Maintenance</a:t>
            </a:r>
          </a:p>
          <a:p>
            <a:pPr lvl="1"/>
            <a:r>
              <a:rPr lang="en-US" dirty="0" smtClean="0"/>
              <a:t>Comfort Issues</a:t>
            </a:r>
          </a:p>
          <a:p>
            <a:pPr lvl="1"/>
            <a:r>
              <a:rPr lang="en-US" dirty="0" smtClean="0"/>
              <a:t>Temporary Schedule Changes (sales, etc.)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71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523</Words>
  <Application>Microsoft Office PowerPoint</Application>
  <PresentationFormat>On-screen Show (4:3)</PresentationFormat>
  <Paragraphs>93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Dillard’s Energy Management</vt:lpstr>
      <vt:lpstr>EMS</vt:lpstr>
      <vt:lpstr>What the System Does</vt:lpstr>
      <vt:lpstr>ASI Controller</vt:lpstr>
      <vt:lpstr>ASI Rooftop Unit Controller</vt:lpstr>
      <vt:lpstr>How Many do we Have?</vt:lpstr>
      <vt:lpstr>Roof Top Systems Monitoring</vt:lpstr>
      <vt:lpstr>Chiller Systems Monitoring</vt:lpstr>
      <vt:lpstr>Lighting Controls</vt:lpstr>
      <vt:lpstr>Main Control Panel</vt:lpstr>
      <vt:lpstr>PowerPoint Presentation</vt:lpstr>
      <vt:lpstr>PowerPoint Presentation</vt:lpstr>
      <vt:lpstr>PowerPoint Presentation</vt:lpstr>
      <vt:lpstr>PowerPoint Presentation</vt:lpstr>
      <vt:lpstr>EMS – RTU Detail Screen</vt:lpstr>
      <vt:lpstr>PowerPoint Presentation</vt:lpstr>
      <vt:lpstr>PowerPoint Presentation</vt:lpstr>
      <vt:lpstr>The Power of Off!</vt:lpstr>
      <vt:lpstr>Morning Start Up Sequence - Before</vt:lpstr>
      <vt:lpstr>PowerPoint Presentation</vt:lpstr>
      <vt:lpstr>Morning Start Up Sequence After</vt:lpstr>
      <vt:lpstr>PowerPoint Presentation</vt:lpstr>
      <vt:lpstr>Comparing Before and After</vt:lpstr>
      <vt:lpstr>Questions?</vt:lpstr>
    </vt:vector>
  </TitlesOfParts>
  <Company>Dillards Store Services,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Management Systems in Commercial Buildings</dc:title>
  <dc:creator>Jeffrey Bowen</dc:creator>
  <cp:lastModifiedBy>Jeffrey Bowen</cp:lastModifiedBy>
  <cp:revision>25</cp:revision>
  <dcterms:created xsi:type="dcterms:W3CDTF">2013-07-15T12:52:06Z</dcterms:created>
  <dcterms:modified xsi:type="dcterms:W3CDTF">2013-07-17T14:21:15Z</dcterms:modified>
</cp:coreProperties>
</file>